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05"/>
  </p:notesMasterIdLst>
  <p:sldIdLst>
    <p:sldId id="287" r:id="rId66"/>
    <p:sldId id="288" r:id="rId67"/>
    <p:sldId id="305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  <p:sldId id="300" r:id="rId80"/>
    <p:sldId id="301" r:id="rId81"/>
    <p:sldId id="302" r:id="rId82"/>
    <p:sldId id="303" r:id="rId83"/>
    <p:sldId id="304" r:id="rId84"/>
    <p:sldId id="256" r:id="rId85"/>
    <p:sldId id="308" r:id="rId86"/>
    <p:sldId id="306" r:id="rId87"/>
    <p:sldId id="307" r:id="rId88"/>
    <p:sldId id="309" r:id="rId89"/>
    <p:sldId id="310" r:id="rId90"/>
    <p:sldId id="311" r:id="rId91"/>
    <p:sldId id="312" r:id="rId92"/>
    <p:sldId id="313" r:id="rId93"/>
    <p:sldId id="314" r:id="rId94"/>
    <p:sldId id="315" r:id="rId95"/>
    <p:sldId id="316" r:id="rId96"/>
    <p:sldId id="317" r:id="rId97"/>
    <p:sldId id="318" r:id="rId98"/>
    <p:sldId id="319" r:id="rId99"/>
    <p:sldId id="320" r:id="rId100"/>
    <p:sldId id="321" r:id="rId101"/>
    <p:sldId id="322" r:id="rId102"/>
    <p:sldId id="323" r:id="rId103"/>
    <p:sldId id="324" r:id="rId104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305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56"/>
            <p14:sldId id="308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6" Type="http://schemas.openxmlformats.org/officeDocument/2006/relationships/customXml" Target="../customXml/item16.xml"/><Relationship Id="rId107" Type="http://schemas.openxmlformats.org/officeDocument/2006/relationships/viewProps" Target="viewProps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102" Type="http://schemas.openxmlformats.org/officeDocument/2006/relationships/slide" Target="slides/slide37.xml"/><Relationship Id="rId5" Type="http://schemas.openxmlformats.org/officeDocument/2006/relationships/customXml" Target="../customXml/item5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8.xml"/><Relationship Id="rId108" Type="http://schemas.openxmlformats.org/officeDocument/2006/relationships/theme" Target="theme/theme1.xml"/><Relationship Id="rId54" Type="http://schemas.openxmlformats.org/officeDocument/2006/relationships/customXml" Target="../customXml/item54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presProps" Target="pres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tableStyles" Target="tableStyles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.xml"/><Relationship Id="rId87" Type="http://schemas.openxmlformats.org/officeDocument/2006/relationships/slide" Target="slides/slide22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slide" Target="slides/slide2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slideMaster" Target="slideMasters/slideMaster2.xml"/><Relationship Id="rId83" Type="http://schemas.openxmlformats.org/officeDocument/2006/relationships/slide" Target="slides/slide18.xml"/><Relationship Id="rId88" Type="http://schemas.openxmlformats.org/officeDocument/2006/relationships/slide" Target="slides/slide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B822B-1F30-4475-B16E-C126D052ADFF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D94A9-E38F-4D9D-80F4-4A211B1DE254}">
      <dgm:prSet/>
      <dgm:spPr/>
      <dgm:t>
        <a:bodyPr/>
        <a:lstStyle/>
        <a:p>
          <a:r>
            <a:rPr lang="en-US" dirty="0"/>
            <a:t>Registry</a:t>
          </a:r>
        </a:p>
      </dgm:t>
    </dgm:pt>
    <dgm:pt modelId="{C0BA1AF0-1C73-4E2D-AF04-7B21D9371451}" type="parTrans" cxnId="{306B343E-851D-4BE1-8A88-C53E4974A3DF}">
      <dgm:prSet/>
      <dgm:spPr/>
      <dgm:t>
        <a:bodyPr/>
        <a:lstStyle/>
        <a:p>
          <a:endParaRPr lang="en-US"/>
        </a:p>
      </dgm:t>
    </dgm:pt>
    <dgm:pt modelId="{D4D9A9B0-84A6-4A5B-8BCB-C4F1F6272C74}" type="sibTrans" cxnId="{306B343E-851D-4BE1-8A88-C53E4974A3DF}">
      <dgm:prSet/>
      <dgm:spPr/>
      <dgm:t>
        <a:bodyPr/>
        <a:lstStyle/>
        <a:p>
          <a:endParaRPr lang="en-US"/>
        </a:p>
      </dgm:t>
    </dgm:pt>
    <dgm:pt modelId="{1A52D2A9-876D-4E9F-AA93-633436BAB349}">
      <dgm:prSet/>
      <dgm:spPr/>
      <dgm:t>
        <a:bodyPr/>
        <a:lstStyle/>
        <a:p>
          <a:r>
            <a:rPr lang="en-US" dirty="0" err="1"/>
            <a:t>Systemeinstellungen</a:t>
          </a:r>
          <a:endParaRPr lang="en-US" dirty="0"/>
        </a:p>
      </dgm:t>
    </dgm:pt>
    <dgm:pt modelId="{7BA1553C-CF2F-457B-8BA6-776D48CEC047}" type="parTrans" cxnId="{59A1064E-23D7-4A55-AC0C-92D731F4AFF5}">
      <dgm:prSet/>
      <dgm:spPr/>
      <dgm:t>
        <a:bodyPr/>
        <a:lstStyle/>
        <a:p>
          <a:endParaRPr lang="en-US"/>
        </a:p>
      </dgm:t>
    </dgm:pt>
    <dgm:pt modelId="{20F9AC93-4C4D-4FB6-9F3A-840E9C6B3E3D}" type="sibTrans" cxnId="{59A1064E-23D7-4A55-AC0C-92D731F4AFF5}">
      <dgm:prSet/>
      <dgm:spPr/>
      <dgm:t>
        <a:bodyPr/>
        <a:lstStyle/>
        <a:p>
          <a:endParaRPr lang="en-US"/>
        </a:p>
      </dgm:t>
    </dgm:pt>
    <dgm:pt modelId="{7BBF0F3B-601B-4AC4-99E9-FAC1B5AB92D2}">
      <dgm:prSet/>
      <dgm:spPr/>
      <dgm:t>
        <a:bodyPr/>
        <a:lstStyle/>
        <a:p>
          <a:r>
            <a:rPr lang="en-US" dirty="0"/>
            <a:t>Task Manager</a:t>
          </a:r>
        </a:p>
      </dgm:t>
    </dgm:pt>
    <dgm:pt modelId="{12FC5764-7EE1-411D-BBE9-26C0D4AFB1E4}" type="parTrans" cxnId="{EDFA4C9C-4435-4F96-97F2-46BAE73FA5BE}">
      <dgm:prSet/>
      <dgm:spPr/>
      <dgm:t>
        <a:bodyPr/>
        <a:lstStyle/>
        <a:p>
          <a:endParaRPr lang="en-US"/>
        </a:p>
      </dgm:t>
    </dgm:pt>
    <dgm:pt modelId="{AABA87B8-5351-4224-82EF-0DE568899E33}" type="sibTrans" cxnId="{EDFA4C9C-4435-4F96-97F2-46BAE73FA5BE}">
      <dgm:prSet/>
      <dgm:spPr/>
      <dgm:t>
        <a:bodyPr/>
        <a:lstStyle/>
        <a:p>
          <a:endParaRPr lang="en-US"/>
        </a:p>
      </dgm:t>
    </dgm:pt>
    <dgm:pt modelId="{CB1BB071-12BB-4669-BB62-8E5966EDF3C4}">
      <dgm:prSet/>
      <dgm:spPr/>
      <dgm:t>
        <a:bodyPr/>
        <a:lstStyle/>
        <a:p>
          <a:r>
            <a:rPr lang="en-US" dirty="0" err="1"/>
            <a:t>Systemsteuerung</a:t>
          </a:r>
          <a:endParaRPr lang="en-US" dirty="0"/>
        </a:p>
      </dgm:t>
    </dgm:pt>
    <dgm:pt modelId="{1F55B7EA-6E12-43BB-8A70-B272B34B6D96}" type="parTrans" cxnId="{33D9520E-2C2E-490E-B499-4558F7E88313}">
      <dgm:prSet/>
      <dgm:spPr/>
      <dgm:t>
        <a:bodyPr/>
        <a:lstStyle/>
        <a:p>
          <a:endParaRPr lang="en-US"/>
        </a:p>
      </dgm:t>
    </dgm:pt>
    <dgm:pt modelId="{3E533CD0-D9A8-4505-90A8-91231E121B28}" type="sibTrans" cxnId="{33D9520E-2C2E-490E-B499-4558F7E88313}">
      <dgm:prSet/>
      <dgm:spPr/>
      <dgm:t>
        <a:bodyPr/>
        <a:lstStyle/>
        <a:p>
          <a:endParaRPr lang="en-US"/>
        </a:p>
      </dgm:t>
    </dgm:pt>
    <dgm:pt modelId="{09702CF4-F797-4E2D-8FB7-1473FEC156FD}">
      <dgm:prSet/>
      <dgm:spPr/>
      <dgm:t>
        <a:bodyPr/>
        <a:lstStyle/>
        <a:p>
          <a:r>
            <a:rPr lang="en-US" dirty="0" err="1"/>
            <a:t>Datentypen</a:t>
          </a:r>
          <a:r>
            <a:rPr lang="en-US" dirty="0"/>
            <a:t> der Registry</a:t>
          </a:r>
        </a:p>
      </dgm:t>
    </dgm:pt>
    <dgm:pt modelId="{C4C268E0-D571-40DA-918D-4BCEEF71D142}" type="parTrans" cxnId="{258E5C40-E0A0-405C-B0EC-306AC13DF554}">
      <dgm:prSet/>
      <dgm:spPr/>
      <dgm:t>
        <a:bodyPr/>
        <a:lstStyle/>
        <a:p>
          <a:endParaRPr lang="de-DE"/>
        </a:p>
      </dgm:t>
    </dgm:pt>
    <dgm:pt modelId="{1AFACE4B-8E93-40B9-9996-8D6DD7D0A88D}" type="sibTrans" cxnId="{258E5C40-E0A0-405C-B0EC-306AC13DF554}">
      <dgm:prSet/>
      <dgm:spPr/>
      <dgm:t>
        <a:bodyPr/>
        <a:lstStyle/>
        <a:p>
          <a:endParaRPr lang="de-DE"/>
        </a:p>
      </dgm:t>
    </dgm:pt>
    <dgm:pt modelId="{0ADD2946-66BE-45C7-BA44-B21F57E2A0FC}">
      <dgm:prSet/>
      <dgm:spPr/>
      <dgm:t>
        <a:bodyPr/>
        <a:lstStyle/>
        <a:p>
          <a:r>
            <a:rPr lang="en-US" dirty="0" err="1"/>
            <a:t>Hauptschlüssel</a:t>
          </a:r>
          <a:endParaRPr lang="en-US" dirty="0"/>
        </a:p>
      </dgm:t>
    </dgm:pt>
    <dgm:pt modelId="{7D5D2341-BFEC-4618-A8AF-FD5D9456A9B4}" type="parTrans" cxnId="{8757158E-FE47-4626-BA3B-CA41B6ED2FC1}">
      <dgm:prSet/>
      <dgm:spPr/>
      <dgm:t>
        <a:bodyPr/>
        <a:lstStyle/>
        <a:p>
          <a:endParaRPr lang="de-DE"/>
        </a:p>
      </dgm:t>
    </dgm:pt>
    <dgm:pt modelId="{0320C565-3678-4FC9-8BB1-B002F456F1DF}" type="sibTrans" cxnId="{8757158E-FE47-4626-BA3B-CA41B6ED2FC1}">
      <dgm:prSet/>
      <dgm:spPr/>
      <dgm:t>
        <a:bodyPr/>
        <a:lstStyle/>
        <a:p>
          <a:endParaRPr lang="de-DE"/>
        </a:p>
      </dgm:t>
    </dgm:pt>
    <dgm:pt modelId="{E8E6F9A9-DBC2-40A7-BD64-C93EC486D65B}">
      <dgm:prSet/>
      <dgm:spPr/>
      <dgm:t>
        <a:bodyPr/>
        <a:lstStyle/>
        <a:p>
          <a:r>
            <a:rPr lang="en-US" dirty="0" err="1"/>
            <a:t>Defragmentierung</a:t>
          </a:r>
          <a:endParaRPr lang="en-US" dirty="0"/>
        </a:p>
      </dgm:t>
    </dgm:pt>
    <dgm:pt modelId="{7A8E37DB-5B1C-4398-97EA-E38E5C6AD8D7}" type="parTrans" cxnId="{535192A7-FAFE-4D50-84CA-427EA6B31736}">
      <dgm:prSet/>
      <dgm:spPr/>
      <dgm:t>
        <a:bodyPr/>
        <a:lstStyle/>
        <a:p>
          <a:endParaRPr lang="de-DE"/>
        </a:p>
      </dgm:t>
    </dgm:pt>
    <dgm:pt modelId="{3258008B-43AF-401E-B5E7-51E264CACEA0}" type="sibTrans" cxnId="{535192A7-FAFE-4D50-84CA-427EA6B31736}">
      <dgm:prSet/>
      <dgm:spPr/>
      <dgm:t>
        <a:bodyPr/>
        <a:lstStyle/>
        <a:p>
          <a:endParaRPr lang="de-DE"/>
        </a:p>
      </dgm:t>
    </dgm:pt>
    <dgm:pt modelId="{7679FAE9-14E7-42DF-AC8B-F8E958A57039}">
      <dgm:prSet/>
      <dgm:spPr/>
      <dgm:t>
        <a:bodyPr/>
        <a:lstStyle/>
        <a:p>
          <a:r>
            <a:rPr lang="en-US" dirty="0" err="1"/>
            <a:t>Abgesicherter</a:t>
          </a:r>
          <a:r>
            <a:rPr lang="en-US" dirty="0"/>
            <a:t> Modus</a:t>
          </a:r>
        </a:p>
      </dgm:t>
    </dgm:pt>
    <dgm:pt modelId="{BC2C4C1B-3C7F-4570-AEBF-DEF5B9F708AF}" type="parTrans" cxnId="{F7AB8E35-F140-4313-884D-6EF0C1F604CB}">
      <dgm:prSet/>
      <dgm:spPr/>
      <dgm:t>
        <a:bodyPr/>
        <a:lstStyle/>
        <a:p>
          <a:endParaRPr lang="de-DE"/>
        </a:p>
      </dgm:t>
    </dgm:pt>
    <dgm:pt modelId="{0A555BA1-3270-4B38-9110-F1B35F63BE32}" type="sibTrans" cxnId="{F7AB8E35-F140-4313-884D-6EF0C1F604CB}">
      <dgm:prSet/>
      <dgm:spPr/>
      <dgm:t>
        <a:bodyPr/>
        <a:lstStyle/>
        <a:p>
          <a:endParaRPr lang="de-DE"/>
        </a:p>
      </dgm:t>
    </dgm:pt>
    <dgm:pt modelId="{758BEADC-0163-48BE-91C7-2B0FE343ECD3}">
      <dgm:prSet/>
      <dgm:spPr/>
      <dgm:t>
        <a:bodyPr/>
        <a:lstStyle/>
        <a:p>
          <a:r>
            <a:rPr lang="en-US" dirty="0"/>
            <a:t>CLSID</a:t>
          </a:r>
        </a:p>
      </dgm:t>
    </dgm:pt>
    <dgm:pt modelId="{25F33C96-F169-4934-A5DD-60E35CC91E6E}" type="parTrans" cxnId="{B756B15B-0305-4A85-A342-4CEE96A430E5}">
      <dgm:prSet/>
      <dgm:spPr/>
      <dgm:t>
        <a:bodyPr/>
        <a:lstStyle/>
        <a:p>
          <a:endParaRPr lang="de-DE"/>
        </a:p>
      </dgm:t>
    </dgm:pt>
    <dgm:pt modelId="{C9E3EED5-06AE-4F5B-897E-B7E23E18C023}" type="sibTrans" cxnId="{B756B15B-0305-4A85-A342-4CEE96A430E5}">
      <dgm:prSet/>
      <dgm:spPr/>
      <dgm:t>
        <a:bodyPr/>
        <a:lstStyle/>
        <a:p>
          <a:endParaRPr lang="de-DE"/>
        </a:p>
      </dgm:t>
    </dgm:pt>
    <dgm:pt modelId="{AEFEC372-94FA-439F-AF49-58292DEB31F1}">
      <dgm:prSet/>
      <dgm:spPr/>
      <dgm:t>
        <a:bodyPr/>
        <a:lstStyle/>
        <a:p>
          <a:r>
            <a:rPr lang="en-US" dirty="0" err="1"/>
            <a:t>Gerätemanager</a:t>
          </a:r>
          <a:endParaRPr lang="en-US" dirty="0"/>
        </a:p>
      </dgm:t>
    </dgm:pt>
    <dgm:pt modelId="{CFB909E7-7258-49E6-A831-17EE3F8EE1FB}" type="parTrans" cxnId="{256A34C9-660F-48E5-8C3B-B2F64E6F5FD9}">
      <dgm:prSet/>
      <dgm:spPr/>
      <dgm:t>
        <a:bodyPr/>
        <a:lstStyle/>
        <a:p>
          <a:endParaRPr lang="de-DE"/>
        </a:p>
      </dgm:t>
    </dgm:pt>
    <dgm:pt modelId="{E72BD43C-C304-4900-82E9-8EAD89661144}" type="sibTrans" cxnId="{256A34C9-660F-48E5-8C3B-B2F64E6F5FD9}">
      <dgm:prSet/>
      <dgm:spPr/>
      <dgm:t>
        <a:bodyPr/>
        <a:lstStyle/>
        <a:p>
          <a:endParaRPr lang="de-DE"/>
        </a:p>
      </dgm:t>
    </dgm:pt>
    <dgm:pt modelId="{1304F0CC-19E0-4088-95A7-0E048989A7EA}">
      <dgm:prSet/>
      <dgm:spPr/>
      <dgm:t>
        <a:bodyPr/>
        <a:lstStyle/>
        <a:p>
          <a:r>
            <a:rPr lang="en-US" dirty="0"/>
            <a:t>IRQ</a:t>
          </a:r>
        </a:p>
      </dgm:t>
    </dgm:pt>
    <dgm:pt modelId="{8B539E81-00C9-4926-8458-C625326A2F0B}" type="parTrans" cxnId="{33052B5D-C999-4043-A84D-FEDA0593BE7C}">
      <dgm:prSet/>
      <dgm:spPr/>
      <dgm:t>
        <a:bodyPr/>
        <a:lstStyle/>
        <a:p>
          <a:endParaRPr lang="de-DE"/>
        </a:p>
      </dgm:t>
    </dgm:pt>
    <dgm:pt modelId="{8F31C10F-A724-4DFD-8AAB-F00A26C88165}" type="sibTrans" cxnId="{33052B5D-C999-4043-A84D-FEDA0593BE7C}">
      <dgm:prSet/>
      <dgm:spPr/>
      <dgm:t>
        <a:bodyPr/>
        <a:lstStyle/>
        <a:p>
          <a:endParaRPr lang="de-DE"/>
        </a:p>
      </dgm:t>
    </dgm:pt>
    <dgm:pt modelId="{520D1E0B-1B9F-4746-A9F7-FB9928A54E8C}">
      <dgm:prSet/>
      <dgm:spPr/>
      <dgm:t>
        <a:bodyPr/>
        <a:lstStyle/>
        <a:p>
          <a:r>
            <a:rPr lang="en-US" dirty="0"/>
            <a:t>DMA</a:t>
          </a:r>
        </a:p>
      </dgm:t>
    </dgm:pt>
    <dgm:pt modelId="{E6494C8E-03D1-455B-B971-9D47ABE50F7D}" type="parTrans" cxnId="{586FDA9B-1B1B-4714-90B2-12BB4775319D}">
      <dgm:prSet/>
      <dgm:spPr/>
      <dgm:t>
        <a:bodyPr/>
        <a:lstStyle/>
        <a:p>
          <a:endParaRPr lang="de-DE"/>
        </a:p>
      </dgm:t>
    </dgm:pt>
    <dgm:pt modelId="{CC370AF0-403A-4724-B095-3F3B8FCF8B9E}" type="sibTrans" cxnId="{586FDA9B-1B1B-4714-90B2-12BB4775319D}">
      <dgm:prSet/>
      <dgm:spPr/>
      <dgm:t>
        <a:bodyPr/>
        <a:lstStyle/>
        <a:p>
          <a:endParaRPr lang="de-DE"/>
        </a:p>
      </dgm:t>
    </dgm:pt>
    <dgm:pt modelId="{6E7D7785-C849-4F29-B22E-C232026551F9}" type="pres">
      <dgm:prSet presAssocID="{2DBB822B-1F30-4475-B16E-C126D052ADFF}" presName="linear" presStyleCnt="0">
        <dgm:presLayoutVars>
          <dgm:dir/>
          <dgm:animLvl val="lvl"/>
          <dgm:resizeHandles val="exact"/>
        </dgm:presLayoutVars>
      </dgm:prSet>
      <dgm:spPr/>
    </dgm:pt>
    <dgm:pt modelId="{765C07DC-BEB5-4B8B-8DC4-6AF8FDDB8AF4}" type="pres">
      <dgm:prSet presAssocID="{048D94A9-E38F-4D9D-80F4-4A211B1DE254}" presName="parentLin" presStyleCnt="0"/>
      <dgm:spPr/>
    </dgm:pt>
    <dgm:pt modelId="{33A6E133-4C26-419A-9A47-56FDDB9CAF5D}" type="pres">
      <dgm:prSet presAssocID="{048D94A9-E38F-4D9D-80F4-4A211B1DE254}" presName="parentLeftMargin" presStyleLbl="node1" presStyleIdx="0" presStyleCnt="2"/>
      <dgm:spPr/>
    </dgm:pt>
    <dgm:pt modelId="{C41E84E6-CDC8-4BDF-A555-62AA7AA00D6A}" type="pres">
      <dgm:prSet presAssocID="{048D94A9-E38F-4D9D-80F4-4A211B1DE25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2A652D-471C-4552-803C-B12CE2CC65C0}" type="pres">
      <dgm:prSet presAssocID="{048D94A9-E38F-4D9D-80F4-4A211B1DE254}" presName="negativeSpace" presStyleCnt="0"/>
      <dgm:spPr/>
    </dgm:pt>
    <dgm:pt modelId="{4B4C110A-4187-422F-9F70-05631C48A813}" type="pres">
      <dgm:prSet presAssocID="{048D94A9-E38F-4D9D-80F4-4A211B1DE254}" presName="childText" presStyleLbl="conFgAcc1" presStyleIdx="0" presStyleCnt="2" custLinFactNeighborX="-174">
        <dgm:presLayoutVars>
          <dgm:bulletEnabled val="1"/>
        </dgm:presLayoutVars>
      </dgm:prSet>
      <dgm:spPr/>
    </dgm:pt>
    <dgm:pt modelId="{066C646C-150E-4C9A-A5B6-2CAE601F9ABB}" type="pres">
      <dgm:prSet presAssocID="{D4D9A9B0-84A6-4A5B-8BCB-C4F1F6272C74}" presName="spaceBetweenRectangles" presStyleCnt="0"/>
      <dgm:spPr/>
    </dgm:pt>
    <dgm:pt modelId="{40C377D5-AA37-49AF-8811-454687518A0E}" type="pres">
      <dgm:prSet presAssocID="{1A52D2A9-876D-4E9F-AA93-633436BAB349}" presName="parentLin" presStyleCnt="0"/>
      <dgm:spPr/>
    </dgm:pt>
    <dgm:pt modelId="{A6BA93AB-DB83-41A1-84D5-04296C0FA028}" type="pres">
      <dgm:prSet presAssocID="{1A52D2A9-876D-4E9F-AA93-633436BAB349}" presName="parentLeftMargin" presStyleLbl="node1" presStyleIdx="0" presStyleCnt="2"/>
      <dgm:spPr/>
    </dgm:pt>
    <dgm:pt modelId="{42169DA2-23C7-416F-88FE-43590997C2FD}" type="pres">
      <dgm:prSet presAssocID="{1A52D2A9-876D-4E9F-AA93-633436BAB3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E7FC386-4AF1-44B6-9A44-562CBF3110E5}" type="pres">
      <dgm:prSet presAssocID="{1A52D2A9-876D-4E9F-AA93-633436BAB349}" presName="negativeSpace" presStyleCnt="0"/>
      <dgm:spPr/>
    </dgm:pt>
    <dgm:pt modelId="{1E95C7DB-0B2E-44AF-81BA-FA0A15CA7963}" type="pres">
      <dgm:prSet presAssocID="{1A52D2A9-876D-4E9F-AA93-633436BAB3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1C76903-8683-412B-8C8C-FFB1428B5E79}" type="presOf" srcId="{7679FAE9-14E7-42DF-AC8B-F8E958A57039}" destId="{1E95C7DB-0B2E-44AF-81BA-FA0A15CA7963}" srcOrd="0" destOrd="2" presId="urn:microsoft.com/office/officeart/2005/8/layout/list1"/>
    <dgm:cxn modelId="{D1FFC607-0404-43EB-B097-19CB1B9C05C6}" type="presOf" srcId="{1A52D2A9-876D-4E9F-AA93-633436BAB349}" destId="{A6BA93AB-DB83-41A1-84D5-04296C0FA028}" srcOrd="0" destOrd="0" presId="urn:microsoft.com/office/officeart/2005/8/layout/list1"/>
    <dgm:cxn modelId="{33D9520E-2C2E-490E-B499-4558F7E88313}" srcId="{1A52D2A9-876D-4E9F-AA93-633436BAB349}" destId="{CB1BB071-12BB-4669-BB62-8E5966EDF3C4}" srcOrd="1" destOrd="0" parTransId="{1F55B7EA-6E12-43BB-8A70-B272B34B6D96}" sibTransId="{3E533CD0-D9A8-4505-90A8-91231E121B28}"/>
    <dgm:cxn modelId="{64ED7D0E-2956-4EC5-9D74-95D9F3E4C8FC}" type="presOf" srcId="{520D1E0B-1B9F-4746-A9F7-FB9928A54E8C}" destId="{1E95C7DB-0B2E-44AF-81BA-FA0A15CA7963}" srcOrd="0" destOrd="5" presId="urn:microsoft.com/office/officeart/2005/8/layout/list1"/>
    <dgm:cxn modelId="{B4F76214-E3B7-47C0-AA27-CBAE682365A8}" type="presOf" srcId="{7BBF0F3B-601B-4AC4-99E9-FAC1B5AB92D2}" destId="{1E95C7DB-0B2E-44AF-81BA-FA0A15CA7963}" srcOrd="0" destOrd="0" presId="urn:microsoft.com/office/officeart/2005/8/layout/list1"/>
    <dgm:cxn modelId="{9BCC4723-0D87-4DA3-8B2F-ED395BC72F4F}" type="presOf" srcId="{758BEADC-0163-48BE-91C7-2B0FE343ECD3}" destId="{4B4C110A-4187-422F-9F70-05631C48A813}" srcOrd="0" destOrd="2" presId="urn:microsoft.com/office/officeart/2005/8/layout/list1"/>
    <dgm:cxn modelId="{3CE02E25-8E46-4F36-AB03-A3D276CED757}" type="presOf" srcId="{09702CF4-F797-4E2D-8FB7-1473FEC156FD}" destId="{4B4C110A-4187-422F-9F70-05631C48A813}" srcOrd="0" destOrd="0" presId="urn:microsoft.com/office/officeart/2005/8/layout/list1"/>
    <dgm:cxn modelId="{4A6A0927-0EE5-465D-B62B-474CCF249F60}" type="presOf" srcId="{048D94A9-E38F-4D9D-80F4-4A211B1DE254}" destId="{C41E84E6-CDC8-4BDF-A555-62AA7AA00D6A}" srcOrd="1" destOrd="0" presId="urn:microsoft.com/office/officeart/2005/8/layout/list1"/>
    <dgm:cxn modelId="{F7AB8E35-F140-4313-884D-6EF0C1F604CB}" srcId="{1A52D2A9-876D-4E9F-AA93-633436BAB349}" destId="{7679FAE9-14E7-42DF-AC8B-F8E958A57039}" srcOrd="2" destOrd="0" parTransId="{BC2C4C1B-3C7F-4570-AEBF-DEF5B9F708AF}" sibTransId="{0A555BA1-3270-4B38-9110-F1B35F63BE32}"/>
    <dgm:cxn modelId="{4DCB433C-6A27-4563-99F8-1D9F45B27F16}" type="presOf" srcId="{1304F0CC-19E0-4088-95A7-0E048989A7EA}" destId="{1E95C7DB-0B2E-44AF-81BA-FA0A15CA7963}" srcOrd="0" destOrd="4" presId="urn:microsoft.com/office/officeart/2005/8/layout/list1"/>
    <dgm:cxn modelId="{306B343E-851D-4BE1-8A88-C53E4974A3DF}" srcId="{2DBB822B-1F30-4475-B16E-C126D052ADFF}" destId="{048D94A9-E38F-4D9D-80F4-4A211B1DE254}" srcOrd="0" destOrd="0" parTransId="{C0BA1AF0-1C73-4E2D-AF04-7B21D9371451}" sibTransId="{D4D9A9B0-84A6-4A5B-8BCB-C4F1F6272C74}"/>
    <dgm:cxn modelId="{258E5C40-E0A0-405C-B0EC-306AC13DF554}" srcId="{048D94A9-E38F-4D9D-80F4-4A211B1DE254}" destId="{09702CF4-F797-4E2D-8FB7-1473FEC156FD}" srcOrd="0" destOrd="0" parTransId="{C4C268E0-D571-40DA-918D-4BCEEF71D142}" sibTransId="{1AFACE4B-8E93-40B9-9996-8D6DD7D0A88D}"/>
    <dgm:cxn modelId="{B756B15B-0305-4A85-A342-4CEE96A430E5}" srcId="{048D94A9-E38F-4D9D-80F4-4A211B1DE254}" destId="{758BEADC-0163-48BE-91C7-2B0FE343ECD3}" srcOrd="2" destOrd="0" parTransId="{25F33C96-F169-4934-A5DD-60E35CC91E6E}" sibTransId="{C9E3EED5-06AE-4F5B-897E-B7E23E18C023}"/>
    <dgm:cxn modelId="{33052B5D-C999-4043-A84D-FEDA0593BE7C}" srcId="{1A52D2A9-876D-4E9F-AA93-633436BAB349}" destId="{1304F0CC-19E0-4088-95A7-0E048989A7EA}" srcOrd="4" destOrd="0" parTransId="{8B539E81-00C9-4926-8458-C625326A2F0B}" sibTransId="{8F31C10F-A724-4DFD-8AAB-F00A26C88165}"/>
    <dgm:cxn modelId="{BC008C4C-63EB-4DDB-B55D-D6E73CEBE1AF}" type="presOf" srcId="{AEFEC372-94FA-439F-AF49-58292DEB31F1}" destId="{1E95C7DB-0B2E-44AF-81BA-FA0A15CA7963}" srcOrd="0" destOrd="3" presId="urn:microsoft.com/office/officeart/2005/8/layout/list1"/>
    <dgm:cxn modelId="{59A1064E-23D7-4A55-AC0C-92D731F4AFF5}" srcId="{2DBB822B-1F30-4475-B16E-C126D052ADFF}" destId="{1A52D2A9-876D-4E9F-AA93-633436BAB349}" srcOrd="1" destOrd="0" parTransId="{7BA1553C-CF2F-457B-8BA6-776D48CEC047}" sibTransId="{20F9AC93-4C4D-4FB6-9F3A-840E9C6B3E3D}"/>
    <dgm:cxn modelId="{702B4071-09B0-411F-975B-500143E25237}" type="presOf" srcId="{2DBB822B-1F30-4475-B16E-C126D052ADFF}" destId="{6E7D7785-C849-4F29-B22E-C232026551F9}" srcOrd="0" destOrd="0" presId="urn:microsoft.com/office/officeart/2005/8/layout/list1"/>
    <dgm:cxn modelId="{8757158E-FE47-4626-BA3B-CA41B6ED2FC1}" srcId="{048D94A9-E38F-4D9D-80F4-4A211B1DE254}" destId="{0ADD2946-66BE-45C7-BA44-B21F57E2A0FC}" srcOrd="1" destOrd="0" parTransId="{7D5D2341-BFEC-4618-A8AF-FD5D9456A9B4}" sibTransId="{0320C565-3678-4FC9-8BB1-B002F456F1DF}"/>
    <dgm:cxn modelId="{A4725398-69E5-4CBF-A628-2B008F9B0D26}" type="presOf" srcId="{E8E6F9A9-DBC2-40A7-BD64-C93EC486D65B}" destId="{4B4C110A-4187-422F-9F70-05631C48A813}" srcOrd="0" destOrd="3" presId="urn:microsoft.com/office/officeart/2005/8/layout/list1"/>
    <dgm:cxn modelId="{586FDA9B-1B1B-4714-90B2-12BB4775319D}" srcId="{1A52D2A9-876D-4E9F-AA93-633436BAB349}" destId="{520D1E0B-1B9F-4746-A9F7-FB9928A54E8C}" srcOrd="5" destOrd="0" parTransId="{E6494C8E-03D1-455B-B971-9D47ABE50F7D}" sibTransId="{CC370AF0-403A-4724-B095-3F3B8FCF8B9E}"/>
    <dgm:cxn modelId="{EDFA4C9C-4435-4F96-97F2-46BAE73FA5BE}" srcId="{1A52D2A9-876D-4E9F-AA93-633436BAB349}" destId="{7BBF0F3B-601B-4AC4-99E9-FAC1B5AB92D2}" srcOrd="0" destOrd="0" parTransId="{12FC5764-7EE1-411D-BBE9-26C0D4AFB1E4}" sibTransId="{AABA87B8-5351-4224-82EF-0DE568899E33}"/>
    <dgm:cxn modelId="{C49BEC9C-EDFF-44D7-9378-53D0CFEDA78C}" type="presOf" srcId="{CB1BB071-12BB-4669-BB62-8E5966EDF3C4}" destId="{1E95C7DB-0B2E-44AF-81BA-FA0A15CA7963}" srcOrd="0" destOrd="1" presId="urn:microsoft.com/office/officeart/2005/8/layout/list1"/>
    <dgm:cxn modelId="{0C16F59F-2E5F-4445-80AA-15E5E14C2BA5}" type="presOf" srcId="{0ADD2946-66BE-45C7-BA44-B21F57E2A0FC}" destId="{4B4C110A-4187-422F-9F70-05631C48A813}" srcOrd="0" destOrd="1" presId="urn:microsoft.com/office/officeart/2005/8/layout/list1"/>
    <dgm:cxn modelId="{8F1D79A1-BC21-46B4-9239-6D0D141AE23D}" type="presOf" srcId="{048D94A9-E38F-4D9D-80F4-4A211B1DE254}" destId="{33A6E133-4C26-419A-9A47-56FDDB9CAF5D}" srcOrd="0" destOrd="0" presId="urn:microsoft.com/office/officeart/2005/8/layout/list1"/>
    <dgm:cxn modelId="{535192A7-FAFE-4D50-84CA-427EA6B31736}" srcId="{048D94A9-E38F-4D9D-80F4-4A211B1DE254}" destId="{E8E6F9A9-DBC2-40A7-BD64-C93EC486D65B}" srcOrd="3" destOrd="0" parTransId="{7A8E37DB-5B1C-4398-97EA-E38E5C6AD8D7}" sibTransId="{3258008B-43AF-401E-B5E7-51E264CACEA0}"/>
    <dgm:cxn modelId="{256A34C9-660F-48E5-8C3B-B2F64E6F5FD9}" srcId="{1A52D2A9-876D-4E9F-AA93-633436BAB349}" destId="{AEFEC372-94FA-439F-AF49-58292DEB31F1}" srcOrd="3" destOrd="0" parTransId="{CFB909E7-7258-49E6-A831-17EE3F8EE1FB}" sibTransId="{E72BD43C-C304-4900-82E9-8EAD89661144}"/>
    <dgm:cxn modelId="{88DCF1EA-FB24-4E7B-9405-438A1F746568}" type="presOf" srcId="{1A52D2A9-876D-4E9F-AA93-633436BAB349}" destId="{42169DA2-23C7-416F-88FE-43590997C2FD}" srcOrd="1" destOrd="0" presId="urn:microsoft.com/office/officeart/2005/8/layout/list1"/>
    <dgm:cxn modelId="{D1AA9ECC-EAA2-4EE4-B792-F7296F3BD576}" type="presParOf" srcId="{6E7D7785-C849-4F29-B22E-C232026551F9}" destId="{765C07DC-BEB5-4B8B-8DC4-6AF8FDDB8AF4}" srcOrd="0" destOrd="0" presId="urn:microsoft.com/office/officeart/2005/8/layout/list1"/>
    <dgm:cxn modelId="{C3E79780-52FB-41BC-B1B3-AB21F470E294}" type="presParOf" srcId="{765C07DC-BEB5-4B8B-8DC4-6AF8FDDB8AF4}" destId="{33A6E133-4C26-419A-9A47-56FDDB9CAF5D}" srcOrd="0" destOrd="0" presId="urn:microsoft.com/office/officeart/2005/8/layout/list1"/>
    <dgm:cxn modelId="{ACA08B0B-9444-4836-AA2A-B2C0ED658981}" type="presParOf" srcId="{765C07DC-BEB5-4B8B-8DC4-6AF8FDDB8AF4}" destId="{C41E84E6-CDC8-4BDF-A555-62AA7AA00D6A}" srcOrd="1" destOrd="0" presId="urn:microsoft.com/office/officeart/2005/8/layout/list1"/>
    <dgm:cxn modelId="{BAAA9BDD-D9B1-45C6-B067-F80121E00C05}" type="presParOf" srcId="{6E7D7785-C849-4F29-B22E-C232026551F9}" destId="{0C2A652D-471C-4552-803C-B12CE2CC65C0}" srcOrd="1" destOrd="0" presId="urn:microsoft.com/office/officeart/2005/8/layout/list1"/>
    <dgm:cxn modelId="{734DA8AA-E632-4EE9-BDD3-7C30898779D8}" type="presParOf" srcId="{6E7D7785-C849-4F29-B22E-C232026551F9}" destId="{4B4C110A-4187-422F-9F70-05631C48A813}" srcOrd="2" destOrd="0" presId="urn:microsoft.com/office/officeart/2005/8/layout/list1"/>
    <dgm:cxn modelId="{6019454C-944D-4112-BB4B-9C343FF5D6F3}" type="presParOf" srcId="{6E7D7785-C849-4F29-B22E-C232026551F9}" destId="{066C646C-150E-4C9A-A5B6-2CAE601F9ABB}" srcOrd="3" destOrd="0" presId="urn:microsoft.com/office/officeart/2005/8/layout/list1"/>
    <dgm:cxn modelId="{A7593D71-6312-4D1A-AE26-AF34EF21E707}" type="presParOf" srcId="{6E7D7785-C849-4F29-B22E-C232026551F9}" destId="{40C377D5-AA37-49AF-8811-454687518A0E}" srcOrd="4" destOrd="0" presId="urn:microsoft.com/office/officeart/2005/8/layout/list1"/>
    <dgm:cxn modelId="{2E668575-1C90-42D6-8384-C76F7F346431}" type="presParOf" srcId="{40C377D5-AA37-49AF-8811-454687518A0E}" destId="{A6BA93AB-DB83-41A1-84D5-04296C0FA028}" srcOrd="0" destOrd="0" presId="urn:microsoft.com/office/officeart/2005/8/layout/list1"/>
    <dgm:cxn modelId="{92A11E59-009B-45EE-8A9F-A2B025FB8D74}" type="presParOf" srcId="{40C377D5-AA37-49AF-8811-454687518A0E}" destId="{42169DA2-23C7-416F-88FE-43590997C2FD}" srcOrd="1" destOrd="0" presId="urn:microsoft.com/office/officeart/2005/8/layout/list1"/>
    <dgm:cxn modelId="{C1F152B6-494D-4874-8BCF-2A6E5B38E00F}" type="presParOf" srcId="{6E7D7785-C849-4F29-B22E-C232026551F9}" destId="{9E7FC386-4AF1-44B6-9A44-562CBF3110E5}" srcOrd="5" destOrd="0" presId="urn:microsoft.com/office/officeart/2005/8/layout/list1"/>
    <dgm:cxn modelId="{B8368B00-6B71-4787-A9E1-B68A134FAC8B}" type="presParOf" srcId="{6E7D7785-C849-4F29-B22E-C232026551F9}" destId="{1E95C7DB-0B2E-44AF-81BA-FA0A15CA796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C110A-4187-422F-9F70-05631C48A813}">
      <dsp:nvSpPr>
        <dsp:cNvPr id="0" name=""/>
        <dsp:cNvSpPr/>
      </dsp:nvSpPr>
      <dsp:spPr>
        <a:xfrm>
          <a:off x="0" y="348924"/>
          <a:ext cx="5469263" cy="1675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476" tIns="395732" rIns="42447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Datentypen</a:t>
          </a:r>
          <a:r>
            <a:rPr lang="en-US" sz="1900" kern="1200" dirty="0"/>
            <a:t> der Registry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Hauptschlüssel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CLSID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Defragmentierung</a:t>
          </a:r>
          <a:endParaRPr lang="en-US" sz="1900" kern="1200" dirty="0"/>
        </a:p>
      </dsp:txBody>
      <dsp:txXfrm>
        <a:off x="0" y="348924"/>
        <a:ext cx="5469263" cy="1675800"/>
      </dsp:txXfrm>
    </dsp:sp>
    <dsp:sp modelId="{C41E84E6-CDC8-4BDF-A555-62AA7AA00D6A}">
      <dsp:nvSpPr>
        <dsp:cNvPr id="0" name=""/>
        <dsp:cNvSpPr/>
      </dsp:nvSpPr>
      <dsp:spPr>
        <a:xfrm>
          <a:off x="273463" y="68484"/>
          <a:ext cx="382848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08" tIns="0" rIns="14470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Registry</a:t>
          </a:r>
        </a:p>
      </dsp:txBody>
      <dsp:txXfrm>
        <a:off x="300843" y="95864"/>
        <a:ext cx="3773724" cy="506120"/>
      </dsp:txXfrm>
    </dsp:sp>
    <dsp:sp modelId="{1E95C7DB-0B2E-44AF-81BA-FA0A15CA7963}">
      <dsp:nvSpPr>
        <dsp:cNvPr id="0" name=""/>
        <dsp:cNvSpPr/>
      </dsp:nvSpPr>
      <dsp:spPr>
        <a:xfrm>
          <a:off x="0" y="2407764"/>
          <a:ext cx="5469263" cy="227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476" tIns="395732" rIns="424476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Task Manager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Systemsteuerung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Abgesicherter</a:t>
          </a:r>
          <a:r>
            <a:rPr lang="en-US" sz="1900" kern="1200" dirty="0"/>
            <a:t> Modus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Gerätemanager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IRQ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DMA</a:t>
          </a:r>
        </a:p>
      </dsp:txBody>
      <dsp:txXfrm>
        <a:off x="0" y="2407764"/>
        <a:ext cx="5469263" cy="2274300"/>
      </dsp:txXfrm>
    </dsp:sp>
    <dsp:sp modelId="{42169DA2-23C7-416F-88FE-43590997C2FD}">
      <dsp:nvSpPr>
        <dsp:cNvPr id="0" name=""/>
        <dsp:cNvSpPr/>
      </dsp:nvSpPr>
      <dsp:spPr>
        <a:xfrm>
          <a:off x="273463" y="2127324"/>
          <a:ext cx="382848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08" tIns="0" rIns="14470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Systemeinstellungen</a:t>
          </a:r>
          <a:endParaRPr lang="en-US" sz="1900" kern="1200" dirty="0"/>
        </a:p>
      </dsp:txBody>
      <dsp:txXfrm>
        <a:off x="300843" y="2154704"/>
        <a:ext cx="3773724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06.10.2020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33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39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2.xml"/><Relationship Id="rId4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3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54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5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4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1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27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5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4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19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26.xml"/><Relationship Id="rId4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5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1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4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21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47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4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35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24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9.xm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17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23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3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25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5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3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2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3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6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5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4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4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4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34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43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60.xml"/><Relationship Id="rId4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51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5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5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50.xml"/><Relationship Id="rId4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5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7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15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3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2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40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38.xml"/><Relationship Id="rId4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06.10.2020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06.10.2020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06.10.2020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06.10.2020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06.10.2020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692312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61" Type="http://schemas.openxmlformats.org/officeDocument/2006/relationships/tags" Target="../tags/tag2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.xml"/><Relationship Id="rId34" Type="http://schemas.openxmlformats.org/officeDocument/2006/relationships/slideLayout" Target="../slideLayouts/slideLayout34.xml"/><Relationship Id="rId50" Type="http://schemas.openxmlformats.org/officeDocument/2006/relationships/tags" Target="../tags/tag12.xml"/><Relationship Id="rId55" Type="http://schemas.openxmlformats.org/officeDocument/2006/relationships/tags" Target="../tags/tag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8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3.xml"/><Relationship Id="rId42" Type="http://schemas.openxmlformats.org/officeDocument/2006/relationships/tags" Target="../tags/tag111.xml"/><Relationship Id="rId47" Type="http://schemas.openxmlformats.org/officeDocument/2006/relationships/tags" Target="../tags/tag116.xml"/><Relationship Id="rId50" Type="http://schemas.openxmlformats.org/officeDocument/2006/relationships/tags" Target="../tags/tag119.xml"/><Relationship Id="rId55" Type="http://schemas.openxmlformats.org/officeDocument/2006/relationships/tags" Target="../tags/tag124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heme" Target="../theme/theme3.xml"/><Relationship Id="rId37" Type="http://schemas.openxmlformats.org/officeDocument/2006/relationships/tags" Target="../tags/tag106.xml"/><Relationship Id="rId40" Type="http://schemas.openxmlformats.org/officeDocument/2006/relationships/tags" Target="../tags/tag109.xml"/><Relationship Id="rId45" Type="http://schemas.openxmlformats.org/officeDocument/2006/relationships/tags" Target="../tags/tag114.xml"/><Relationship Id="rId53" Type="http://schemas.openxmlformats.org/officeDocument/2006/relationships/tags" Target="../tags/tag122.xml"/><Relationship Id="rId58" Type="http://schemas.openxmlformats.org/officeDocument/2006/relationships/tags" Target="../tags/tag127.xml"/><Relationship Id="rId5" Type="http://schemas.openxmlformats.org/officeDocument/2006/relationships/slideLayout" Target="../slideLayouts/slideLayout53.xml"/><Relationship Id="rId61" Type="http://schemas.openxmlformats.org/officeDocument/2006/relationships/tags" Target="../tags/tag130.xml"/><Relationship Id="rId1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4.xml"/><Relationship Id="rId43" Type="http://schemas.openxmlformats.org/officeDocument/2006/relationships/tags" Target="../tags/tag112.xml"/><Relationship Id="rId48" Type="http://schemas.openxmlformats.org/officeDocument/2006/relationships/tags" Target="../tags/tag117.xml"/><Relationship Id="rId56" Type="http://schemas.openxmlformats.org/officeDocument/2006/relationships/tags" Target="../tags/tag125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0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2.xml"/><Relationship Id="rId38" Type="http://schemas.openxmlformats.org/officeDocument/2006/relationships/tags" Target="../tags/tag107.xml"/><Relationship Id="rId46" Type="http://schemas.openxmlformats.org/officeDocument/2006/relationships/tags" Target="../tags/tag115.xml"/><Relationship Id="rId59" Type="http://schemas.openxmlformats.org/officeDocument/2006/relationships/tags" Target="../tags/tag128.xml"/><Relationship Id="rId20" Type="http://schemas.openxmlformats.org/officeDocument/2006/relationships/slideLayout" Target="../slideLayouts/slideLayout68.xml"/><Relationship Id="rId41" Type="http://schemas.openxmlformats.org/officeDocument/2006/relationships/tags" Target="../tags/tag110.xml"/><Relationship Id="rId54" Type="http://schemas.openxmlformats.org/officeDocument/2006/relationships/tags" Target="../tags/tag123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5.xml"/><Relationship Id="rId49" Type="http://schemas.openxmlformats.org/officeDocument/2006/relationships/tags" Target="../tags/tag118.xml"/><Relationship Id="rId57" Type="http://schemas.openxmlformats.org/officeDocument/2006/relationships/tags" Target="../tags/tag126.xml"/><Relationship Id="rId10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9.xml"/><Relationship Id="rId44" Type="http://schemas.openxmlformats.org/officeDocument/2006/relationships/tags" Target="../tags/tag113.xml"/><Relationship Id="rId52" Type="http://schemas.openxmlformats.org/officeDocument/2006/relationships/tags" Target="../tags/tag121.xml"/><Relationship Id="rId60" Type="http://schemas.openxmlformats.org/officeDocument/2006/relationships/tags" Target="../tags/tag129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100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4.xml"/><Relationship Id="rId61" Type="http://schemas.openxmlformats.org/officeDocument/2006/relationships/tags" Target="../tags/tag228.xml"/><Relationship Id="rId1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7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Relationship Id="rId20" Type="http://schemas.openxmlformats.org/officeDocument/2006/relationships/slideLayout" Target="../slideLayouts/slideLayout99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10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10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1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5.xml"/><Relationship Id="rId61" Type="http://schemas.openxmlformats.org/officeDocument/2006/relationships/tags" Target="../tags/tag326.xml"/><Relationship Id="rId1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8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Relationship Id="rId20" Type="http://schemas.openxmlformats.org/officeDocument/2006/relationships/slideLayout" Target="../slideLayouts/slideLayout130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10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41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2020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0" y="6562800"/>
            <a:ext cx="9609512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06.10.2020		Dateisysteme, Betriebssysteminstallation, Registry, Systemeinstellungen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39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7331241" y="6495674"/>
            <a:ext cx="4860757" cy="362326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  <a:br>
              <a:rPr lang="de-DE" sz="999" noProof="0" dirty="0">
                <a:solidFill>
                  <a:srgbClr val="000000"/>
                </a:solidFill>
              </a:rPr>
            </a:br>
            <a:r>
              <a:rPr lang="de-DE" sz="999" noProof="0" dirty="0">
                <a:solidFill>
                  <a:srgbClr val="000000"/>
                </a:solidFill>
              </a:rPr>
              <a:t>Justin Treulieb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06.10.2020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06.10.2020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06.10.2020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erhard-rainer.com/erhard-rainer/computer/registry" TargetMode="External"/><Relationship Id="rId2" Type="http://schemas.openxmlformats.org/officeDocument/2006/relationships/hyperlink" Target="https://praxistipps.chip.de/windows-10-abgesicherten-modus-starten_40021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borncity.com/blog/2011/01/26/defragmentieren-unter-windows-7-teil-2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3143250"/>
            <a:ext cx="7840989" cy="2595464"/>
          </a:xfrm>
        </p:spPr>
        <p:txBody>
          <a:bodyPr wrap="square" anchor="b">
            <a:normAutofit fontScale="90000"/>
          </a:bodyPr>
          <a:lstStyle/>
          <a:p>
            <a:r>
              <a:rPr lang="en-US" dirty="0" err="1"/>
              <a:t>Dateisysteme</a:t>
            </a:r>
            <a:r>
              <a:rPr lang="en-US" dirty="0"/>
              <a:t>, </a:t>
            </a:r>
            <a:r>
              <a:rPr lang="en-US" dirty="0" err="1"/>
              <a:t>Betriebssysteminstallation</a:t>
            </a:r>
            <a:r>
              <a:rPr lang="en-US" dirty="0"/>
              <a:t>, Registry, </a:t>
            </a:r>
            <a:br>
              <a:rPr lang="en-US" dirty="0"/>
            </a:br>
            <a:r>
              <a:rPr lang="en-US" dirty="0" err="1"/>
              <a:t>Systemeinstellungen</a:t>
            </a:r>
            <a:endParaRPr lang="de-DE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06.10.2020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 und Justin Treulieb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A7853B-30BC-4A02-AAF1-C8F9A561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FAT16 / </a:t>
            </a:r>
            <a:r>
              <a:rPr lang="de-DE" u="sng" dirty="0"/>
              <a:t>FAT32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70DD6B-7D43-45C8-A701-238A00AE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Weiterentwicklung von FAT16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Adressierung erfolgt nun mit 32 Bit (4 Bit für interne zwecke reserviert)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2</a:t>
            </a:r>
            <a:r>
              <a:rPr lang="de-DE" baseline="30000" dirty="0">
                <a:sym typeface="Wingdings" panose="05000000000000000000" pitchFamily="2" charset="2"/>
              </a:rPr>
              <a:t>32</a:t>
            </a:r>
            <a:r>
              <a:rPr lang="de-DE" dirty="0">
                <a:sym typeface="Wingdings" panose="05000000000000000000" pitchFamily="2" charset="2"/>
              </a:rPr>
              <a:t> verschiedene Cluster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Clustergröße:</a:t>
            </a:r>
          </a:p>
          <a:p>
            <a:pPr marL="465048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Standard: 	4 </a:t>
            </a:r>
            <a:r>
              <a:rPr lang="de-DE" dirty="0" err="1">
                <a:sym typeface="Wingdings" panose="05000000000000000000" pitchFamily="2" charset="2"/>
              </a:rPr>
              <a:t>KiByte</a:t>
            </a:r>
            <a:endParaRPr lang="de-DE" dirty="0">
              <a:sym typeface="Wingdings" panose="05000000000000000000" pitchFamily="2" charset="2"/>
            </a:endParaRPr>
          </a:p>
          <a:p>
            <a:pPr marL="465048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Maximal:	32 </a:t>
            </a:r>
            <a:r>
              <a:rPr lang="de-DE" dirty="0" err="1">
                <a:sym typeface="Wingdings" panose="05000000000000000000" pitchFamily="2" charset="2"/>
              </a:rPr>
              <a:t>KiByte</a:t>
            </a:r>
            <a:r>
              <a:rPr lang="de-DE" dirty="0">
                <a:sym typeface="Wingdings" panose="05000000000000000000" pitchFamily="2" charset="2"/>
              </a:rPr>
              <a:t> (Verwaltung bis 8 </a:t>
            </a:r>
            <a:r>
              <a:rPr lang="de-DE" dirty="0" err="1">
                <a:sym typeface="Wingdings" panose="05000000000000000000" pitchFamily="2" charset="2"/>
              </a:rPr>
              <a:t>TiByte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B4B820AB-9AF1-4F41-BFF1-43D68F30F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14034"/>
              </p:ext>
            </p:extLst>
          </p:nvPr>
        </p:nvGraphicFramePr>
        <p:xfrm>
          <a:off x="626736" y="3959839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0541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01543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0318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Partitionsgröße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Sektoren pro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Clustergröße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2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4 </a:t>
                      </a:r>
                      <a:r>
                        <a:rPr lang="de-DE" dirty="0" err="1"/>
                        <a:t>GiByte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1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8 </a:t>
                      </a:r>
                      <a:r>
                        <a:rPr lang="de-DE" dirty="0" err="1"/>
                        <a:t>GiByte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71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16 </a:t>
                      </a:r>
                      <a:r>
                        <a:rPr lang="de-DE" dirty="0" err="1"/>
                        <a:t>GiByte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5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32 </a:t>
                      </a:r>
                      <a:r>
                        <a:rPr lang="de-DE" dirty="0" err="1"/>
                        <a:t>GiByte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&gt; 32 </a:t>
                      </a:r>
                      <a:r>
                        <a:rPr lang="de-DE" dirty="0" err="1"/>
                        <a:t>GiByte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5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65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28551-DCFE-46C1-8010-2C8A9F0F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NTFS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ADBD1-AB9B-4A4B-9534-1F59421E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New Technology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ab Windows NT verwendet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Speicherzuweisung erfolgt Clusterweise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64 Bit Adressierung (2</a:t>
            </a:r>
            <a:r>
              <a:rPr lang="de-DE" baseline="30000" dirty="0"/>
              <a:t>64</a:t>
            </a:r>
            <a:r>
              <a:rPr lang="de-DE" dirty="0"/>
              <a:t> Cluster)</a:t>
            </a:r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15F24712-9DBC-4C68-B305-64375AB6D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5019"/>
              </p:ext>
            </p:extLst>
          </p:nvPr>
        </p:nvGraphicFramePr>
        <p:xfrm>
          <a:off x="626736" y="3121639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0541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01543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0318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Partitionsgröße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Sektoren pro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Clustergröße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2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2 </a:t>
                      </a:r>
                      <a:r>
                        <a:rPr lang="de-DE" dirty="0" err="1"/>
                        <a:t>GiByte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9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2 </a:t>
                      </a:r>
                      <a:r>
                        <a:rPr lang="de-DE" dirty="0" err="1"/>
                        <a:t>TiByte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1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16 </a:t>
                      </a:r>
                      <a:r>
                        <a:rPr lang="de-DE" dirty="0" err="1"/>
                        <a:t>TiByte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71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32 </a:t>
                      </a:r>
                      <a:r>
                        <a:rPr lang="de-DE" dirty="0" err="1"/>
                        <a:t>TiByte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5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64 </a:t>
                      </a:r>
                      <a:r>
                        <a:rPr lang="de-DE" dirty="0" err="1"/>
                        <a:t>TiByte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128 </a:t>
                      </a:r>
                      <a:r>
                        <a:rPr lang="de-DE" dirty="0" err="1"/>
                        <a:t>TiByte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5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256 </a:t>
                      </a:r>
                      <a:r>
                        <a:rPr lang="de-DE" dirty="0" err="1"/>
                        <a:t>TiByte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360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02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9E022-E6C8-4C90-B880-BBD4807F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NTFS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30D730-855D-42F0-885A-76801A0A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799"/>
            <a:ext cx="8204689" cy="4750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Organisation: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Dateinamen bis 255 Zeichen möglich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Maximale Partitionsgröße: 2</a:t>
            </a:r>
            <a:r>
              <a:rPr lang="de-DE" baseline="30000" dirty="0"/>
              <a:t>32</a:t>
            </a:r>
            <a:r>
              <a:rPr lang="de-DE" dirty="0"/>
              <a:t> Byte (4 </a:t>
            </a:r>
            <a:r>
              <a:rPr lang="de-DE" dirty="0" err="1"/>
              <a:t>TiByte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Speicherung beschädigter Cluster </a:t>
            </a:r>
            <a:r>
              <a:rPr lang="de-DE" dirty="0">
                <a:sym typeface="Wingdings" panose="05000000000000000000" pitchFamily="2" charset="2"/>
              </a:rPr>
              <a:t> Verhindern der erneuten Nutzung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Verschlüsselung von Zugriffsschutz möglich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F2B07B3-D676-4168-9017-94A3B7294300}"/>
              </a:ext>
            </a:extLst>
          </p:cNvPr>
          <p:cNvSpPr/>
          <p:nvPr/>
        </p:nvSpPr>
        <p:spPr bwMode="auto">
          <a:xfrm>
            <a:off x="626736" y="1833901"/>
            <a:ext cx="1428750" cy="342900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Bootsektor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5F981D-2AD6-4F85-976C-1D894A5409DA}"/>
              </a:ext>
            </a:extLst>
          </p:cNvPr>
          <p:cNvSpPr/>
          <p:nvPr/>
        </p:nvSpPr>
        <p:spPr bwMode="auto">
          <a:xfrm>
            <a:off x="2055486" y="1833901"/>
            <a:ext cx="2565888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Master-Dateitabelle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CDF59A-9BD1-46EA-AFB7-C67B3D0C889E}"/>
              </a:ext>
            </a:extLst>
          </p:cNvPr>
          <p:cNvSpPr/>
          <p:nvPr/>
        </p:nvSpPr>
        <p:spPr bwMode="auto">
          <a:xfrm>
            <a:off x="4621374" y="1833899"/>
            <a:ext cx="2105025" cy="3429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Systemdateien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2A842D-3574-4BA0-AC87-1EB22D19F131}"/>
              </a:ext>
            </a:extLst>
          </p:cNvPr>
          <p:cNvSpPr/>
          <p:nvPr/>
        </p:nvSpPr>
        <p:spPr bwMode="auto">
          <a:xfrm>
            <a:off x="6726399" y="1833899"/>
            <a:ext cx="2105026" cy="342900"/>
          </a:xfrm>
          <a:prstGeom prst="rect">
            <a:avLst/>
          </a:prstGeom>
          <a:solidFill>
            <a:srgbClr val="D7698C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Dateibereich</a:t>
            </a:r>
          </a:p>
        </p:txBody>
      </p:sp>
    </p:spTree>
    <p:extLst>
      <p:ext uri="{BB962C8B-B14F-4D97-AF65-F5344CB8AC3E}">
        <p14:creationId xmlns:p14="http://schemas.microsoft.com/office/powerpoint/2010/main" val="377351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0E553-9EC7-42E2-B7E1-3B4C358E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Dateisysteme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AD20E-6FE9-42D2-AF8D-45558F66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Ext4 (Partitionen bis 1 </a:t>
            </a:r>
            <a:r>
              <a:rPr lang="de-DE" dirty="0" err="1"/>
              <a:t>ExiByte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2</a:t>
            </a:r>
            <a:r>
              <a:rPr lang="de-DE" baseline="30000" dirty="0"/>
              <a:t>64</a:t>
            </a:r>
            <a:r>
              <a:rPr lang="de-DE" dirty="0"/>
              <a:t> Byte)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Btrfs</a:t>
            </a:r>
            <a:r>
              <a:rPr lang="de-DE" dirty="0"/>
              <a:t> (B-</a:t>
            </a:r>
            <a:r>
              <a:rPr lang="de-DE" dirty="0" err="1"/>
              <a:t>Tree</a:t>
            </a:r>
            <a:r>
              <a:rPr lang="de-DE" dirty="0"/>
              <a:t>-File-System, Partitionen bis 16 </a:t>
            </a:r>
            <a:r>
              <a:rPr lang="de-DE" dirty="0" err="1"/>
              <a:t>ExiByte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ReFS</a:t>
            </a:r>
            <a:r>
              <a:rPr lang="de-DE" dirty="0"/>
              <a:t> (entwickelt für Server, maximale Partitionsgröße: 2</a:t>
            </a:r>
            <a:r>
              <a:rPr lang="de-DE" baseline="30000" dirty="0"/>
              <a:t>70</a:t>
            </a:r>
            <a:r>
              <a:rPr lang="de-DE" dirty="0"/>
              <a:t> Byte </a:t>
            </a:r>
            <a:r>
              <a:rPr lang="de-DE" dirty="0">
                <a:sym typeface="Wingdings" panose="05000000000000000000" pitchFamily="2" charset="2"/>
              </a:rPr>
              <a:t> 256 </a:t>
            </a:r>
            <a:r>
              <a:rPr lang="de-DE" dirty="0" err="1">
                <a:sym typeface="Wingdings" panose="05000000000000000000" pitchFamily="2" charset="2"/>
              </a:rPr>
              <a:t>ZebiByte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ISO 9660 (für CD/DVD/BD-Medien)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UDF (Universal Disk Format </a:t>
            </a:r>
            <a:r>
              <a:rPr lang="de-DE" dirty="0">
                <a:sym typeface="Wingdings" panose="05000000000000000000" pitchFamily="2" charset="2"/>
              </a:rPr>
              <a:t> besonders für DVDs)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exFAT (Weiterentwicklung von FAT, abwärtskompatibel zu FAT32)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61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764DF7E-589A-4B98-997F-AFA49C199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7593339" cy="1662564"/>
          </a:xfrm>
        </p:spPr>
        <p:txBody>
          <a:bodyPr/>
          <a:lstStyle/>
          <a:p>
            <a:r>
              <a:rPr lang="de-DE" dirty="0"/>
              <a:t>Betriebssysteminstallation</a:t>
            </a:r>
          </a:p>
        </p:txBody>
      </p:sp>
    </p:spTree>
    <p:extLst>
      <p:ext uri="{BB962C8B-B14F-4D97-AF65-F5344CB8AC3E}">
        <p14:creationId xmlns:p14="http://schemas.microsoft.com/office/powerpoint/2010/main" val="343043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0D4754-5124-466B-8FD9-15633FC7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Betriebssysteminstallation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BC792C-A0E6-403E-BAE4-38E61B9A9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 Arten ein Betriebssystem zu installieren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über Boot-Disk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UEFI-Boot-</a:t>
            </a:r>
            <a:r>
              <a:rPr lang="de-DE" dirty="0" err="1">
                <a:sym typeface="Wingdings" panose="05000000000000000000" pitchFamily="2" charset="2"/>
              </a:rPr>
              <a:t>Loader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Nachteile der Installation durch eine Boot-Disk</a:t>
            </a:r>
          </a:p>
          <a:p>
            <a:pPr marL="465048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Maximale Partitionsgröße von 2 </a:t>
            </a:r>
            <a:r>
              <a:rPr lang="de-DE" dirty="0" err="1">
                <a:sym typeface="Wingdings" panose="05000000000000000000" pitchFamily="2" charset="2"/>
              </a:rPr>
              <a:t>TiByte</a:t>
            </a:r>
            <a:r>
              <a:rPr lang="de-DE" dirty="0">
                <a:sym typeface="Wingdings" panose="05000000000000000000" pitchFamily="2" charset="2"/>
              </a:rPr>
              <a:t> unterstützt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GUID-Partitionstabelle wird nicht genutzt</a:t>
            </a:r>
          </a:p>
          <a:p>
            <a:pPr marL="465048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Kein schnelles Booten möglich</a:t>
            </a:r>
          </a:p>
          <a:p>
            <a:pPr marL="465048" lvl="1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UEFI-Boot-</a:t>
            </a:r>
            <a:r>
              <a:rPr lang="de-DE" dirty="0" err="1">
                <a:sym typeface="Wingdings" panose="05000000000000000000" pitchFamily="2" charset="2"/>
              </a:rPr>
              <a:t>Loader</a:t>
            </a:r>
            <a:r>
              <a:rPr lang="de-DE" dirty="0">
                <a:sym typeface="Wingdings" panose="05000000000000000000" pitchFamily="2" charset="2"/>
              </a:rPr>
              <a:t> nur bei 64-Bit-Windows vorhanden</a:t>
            </a:r>
          </a:p>
        </p:txBody>
      </p:sp>
    </p:spTree>
    <p:extLst>
      <p:ext uri="{BB962C8B-B14F-4D97-AF65-F5344CB8AC3E}">
        <p14:creationId xmlns:p14="http://schemas.microsoft.com/office/powerpoint/2010/main" val="252798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4F32C-C245-4F0E-9373-93898AD8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Betriebssysteminstallation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43528-F07E-43EE-A189-057555F5F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Setup-DVD einlegen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Während des Boots Funktionstaste drücken (meist ESC, F11 oder F8)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Boot-Menu wird gezeigt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Wenn möglich den UEFI-Eintrag wählen</a:t>
            </a:r>
          </a:p>
          <a:p>
            <a:pPr marL="701496" lvl="2" indent="-342900">
              <a:buFont typeface="+mj-lt"/>
              <a:buAutoNum type="arabicPeriod"/>
            </a:pPr>
            <a:r>
              <a:rPr lang="de-DE" dirty="0"/>
              <a:t>Installation wird im UEFI-Modus fortgeführt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Ansonsten eine andere Festplatte auswählen</a:t>
            </a:r>
          </a:p>
          <a:p>
            <a:pPr marL="701496" lvl="2" indent="-342900">
              <a:buFont typeface="+mj-lt"/>
              <a:buAutoNum type="arabicPeriod"/>
            </a:pPr>
            <a:r>
              <a:rPr lang="de-DE" dirty="0"/>
              <a:t>Installation wird ohne UEFI-Modus fortgeführt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Betriebssystem wird nun installiert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924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F8F06-D5A7-4D03-837E-BDF9B3FB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Betriebssysteminstallation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BB78B9-8CD5-4C8D-8BF6-017C7F5AA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Kontrollieren (</a:t>
            </a:r>
            <a:r>
              <a:rPr lang="de-DE" dirty="0" err="1"/>
              <a:t>Powershell</a:t>
            </a:r>
            <a:r>
              <a:rPr lang="de-DE" dirty="0"/>
              <a:t>):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Kontrollieren (CMD):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Nutze Command „</a:t>
            </a:r>
            <a:r>
              <a:rPr lang="de-DE" dirty="0" err="1"/>
              <a:t>diskpart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B145E-A888-4028-ABDC-574B471B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800162"/>
            <a:ext cx="7954485" cy="8954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79EAC3-4022-494A-9FA9-98109EE0D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4316135"/>
            <a:ext cx="4686954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FA45E-AE71-44DE-B617-2429DBAB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Betriebssysteminstallation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E217C0-7BA0-462E-B704-EEE504638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Kontrollieren (Datenträgerverwaltung):</a:t>
            </a:r>
          </a:p>
          <a:p>
            <a:r>
              <a:rPr lang="de-DE" dirty="0"/>
              <a:t>WIN-Taste + 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F8A7C7-E7B0-4484-B35F-D64E4F2B8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2818389"/>
            <a:ext cx="3743847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B4DBF-BA9B-45F2-9BDB-173A09DA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Betriebssysteminstallation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8FABE5-1E5F-4F75-AB65-4D1C69A63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0" y="1276049"/>
            <a:ext cx="3772426" cy="4305901"/>
          </a:xfr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DBEC5E-64F6-4D02-9F9A-02C37E107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6" y="1414799"/>
            <a:ext cx="5649717" cy="44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2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8D7B72F-855F-44CC-97B4-032108CF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	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CF12B0-BEC3-4ED4-9071-32C388577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Dateisysteme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Allgemein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FAT16 / FAT32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NTFS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Sonstige Systeme</a:t>
            </a:r>
          </a:p>
          <a:p>
            <a:r>
              <a:rPr lang="de-DE" dirty="0"/>
              <a:t>Betriebssysteminstallation</a:t>
            </a:r>
          </a:p>
          <a:p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6D262F70-E586-41D1-9E26-37796DE6C6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r="1249"/>
          <a:stretch/>
        </p:blipFill>
        <p:spPr>
          <a:xfrm>
            <a:off x="1" y="1414799"/>
            <a:ext cx="4583813" cy="45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0954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4D8A1F9-064C-4F57-B643-595328FE6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7"/>
            <a:ext cx="6476627" cy="985777"/>
          </a:xfrm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DBE624-E121-4B54-9C4A-819CF4EBA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889EB73-1684-41C2-9692-B288E7F47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6F3F817-53CE-4BAA-8FD2-60C02C0B9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613651" cy="4750549"/>
          </a:xfrm>
        </p:spPr>
        <p:txBody>
          <a:bodyPr wrap="square" anchor="t">
            <a:norm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Registry als Art Datenbank 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zentrale Sammelstelle für alle systemspezifischen Einstellungen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Infos zu Hardware- und Softwarekonfiguration und Benutzereinstellungen (Desktop, Startmenü, etc.)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5 bzw. 6 Hauptschlüssel, die mit HKEY beginnen (H steht für Hive)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6. Hauptschlüssel HKEY_PERMANCE_DATA ist meistens nicht sichtbar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Windows-Taste + R drücken und dann regedit eingeben öffnet den Editor</a:t>
            </a:r>
          </a:p>
          <a:p>
            <a:pPr>
              <a:spcAft>
                <a:spcPts val="600"/>
              </a:spcAft>
            </a:pPr>
            <a:endParaRPr lang="de-DE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729958F-30F3-4035-B81D-6A597C2A37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2251845"/>
            <a:ext cx="5469263" cy="3076460"/>
          </a:xfrm>
          <a:noFill/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en-US" dirty="0" err="1"/>
              <a:t>Allgemeines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9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gistry - Erhard Rainer">
            <a:extLst>
              <a:ext uri="{FF2B5EF4-FFF2-40B4-BE49-F238E27FC236}">
                <a16:creationId xmlns:a16="http://schemas.microsoft.com/office/drawing/2014/main" id="{1A6CA1B0-8905-4AF7-ACD7-59C202A8B1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737" y="2180292"/>
            <a:ext cx="5469263" cy="321956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7F11A1B-A9D6-4911-A748-21E2507D9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1414801"/>
            <a:ext cx="5469263" cy="475054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Daten in Baumstruktur angeordnet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Jeder Wert enthält mindestens den Wert Standard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Für alle anderen Werte muss es einen Namen und ein Datenwert geben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a bis z, A bis Z, 0 bis 9, Leerzeichen und Unterstrich erlaubt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Es gibt folgende Datentypen: </a:t>
            </a:r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BE6A1A-289B-4737-A0A6-AC49DB39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Registry Einträge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C26E2330-D9C3-437D-B5FE-9788E3E61165}"/>
              </a:ext>
            </a:extLst>
          </p:cNvPr>
          <p:cNvSpPr/>
          <p:nvPr/>
        </p:nvSpPr>
        <p:spPr bwMode="auto">
          <a:xfrm>
            <a:off x="6538518" y="5034098"/>
            <a:ext cx="2223436" cy="7315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Nächste Folie</a:t>
            </a:r>
          </a:p>
        </p:txBody>
      </p:sp>
    </p:spTree>
    <p:extLst>
      <p:ext uri="{BB962C8B-B14F-4D97-AF65-F5344CB8AC3E}">
        <p14:creationId xmlns:p14="http://schemas.microsoft.com/office/powerpoint/2010/main" val="274397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8D32CD1-B72A-4060-9F4E-C26B9ABD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Registry Datentypen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1FEACB7-2B9A-4C7A-AF73-6C3EF38C1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32608" y="2670772"/>
            <a:ext cx="1645752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19" name="Inhaltsplatzhalter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B279E51-A57D-4DEF-8E41-111F56B460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95" y="1300403"/>
            <a:ext cx="7131028" cy="4859252"/>
          </a:xfrm>
        </p:spPr>
      </p:pic>
      <p:pic>
        <p:nvPicPr>
          <p:cNvPr id="22" name="Inhaltsplatzhalter 2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EDAEC9C-21F8-45F8-A1E3-CC3DE62444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1877276"/>
            <a:ext cx="4544840" cy="3103447"/>
          </a:xfrm>
        </p:spPr>
      </p:pic>
    </p:spTree>
    <p:extLst>
      <p:ext uri="{BB962C8B-B14F-4D97-AF65-F5344CB8AC3E}">
        <p14:creationId xmlns:p14="http://schemas.microsoft.com/office/powerpoint/2010/main" val="66180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6F3F817-53CE-4BAA-8FD2-60C02C0B9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613651" cy="4750549"/>
          </a:xfrm>
        </p:spPr>
        <p:txBody>
          <a:bodyPr wrap="square" anchor="t">
            <a:normAutofit/>
          </a:bodyPr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Eigentlich kein richtiger Schlüssel, sondern Verweis auf </a:t>
            </a:r>
            <a:r>
              <a:rPr lang="de-DE" dirty="0"/>
              <a:t>HKEY_LOCAL_MACHINE_SOFTWARE/Classes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Speichert welches Programm mit welcher Endung gespeichert wird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Speichert Verhaltensweisen der Dateiextensions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Bspw. welche Icons die verschiedenen Endungen auf dem Desktop haben</a:t>
            </a:r>
          </a:p>
          <a:p>
            <a:pPr>
              <a:spcAft>
                <a:spcPts val="600"/>
              </a:spcAft>
            </a:pPr>
            <a:endParaRPr lang="de-DE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en-US" dirty="0"/>
              <a:t>HKEY_CLASSES_ROOT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8C7C875-52C9-42D6-A243-7D21E80B3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089" y="1841119"/>
            <a:ext cx="5682311" cy="3757000"/>
          </a:xfrm>
        </p:spPr>
      </p:pic>
    </p:spTree>
    <p:extLst>
      <p:ext uri="{BB962C8B-B14F-4D97-AF65-F5344CB8AC3E}">
        <p14:creationId xmlns:p14="http://schemas.microsoft.com/office/powerpoint/2010/main" val="4179316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31031E15-A80D-4FA6-9E89-D217FFD9D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469263" cy="475054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Konfigurationen des aktuellen Users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Kopie aus HKEY_USER, je nachdem welcher User gerade aktiv ist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Wichtige Unterschlüssel: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 err="1"/>
              <a:t>AppEvents</a:t>
            </a:r>
            <a:r>
              <a:rPr lang="de-DE" sz="2000" dirty="0"/>
              <a:t> 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 err="1"/>
              <a:t>ControlPanel</a:t>
            </a:r>
            <a:r>
              <a:rPr lang="de-DE" sz="2000" dirty="0"/>
              <a:t> 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Keyboard Layout 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Software</a:t>
            </a:r>
            <a:endParaRPr lang="en-US" sz="2000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5605267-8426-48B8-90E0-C09DCC7D99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1978382"/>
            <a:ext cx="5469263" cy="3623387"/>
          </a:xfrm>
          <a:noFill/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HKEY_CURRENT_USER</a:t>
            </a:r>
          </a:p>
        </p:txBody>
      </p:sp>
    </p:spTree>
    <p:extLst>
      <p:ext uri="{BB962C8B-B14F-4D97-AF65-F5344CB8AC3E}">
        <p14:creationId xmlns:p14="http://schemas.microsoft.com/office/powerpoint/2010/main" val="125596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31031E15-A80D-4FA6-9E89-D217FFD9D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469263" cy="475054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Infos über vorhandene Hardware, Software, Sicherheitseinstellungen und Benutzerrechte 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Gilt für das lokale System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Vorrang vor HKEY_CURRENT_USER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/>
              <a:t>Wichtige Unterschlüssel: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/>
              <a:t>Hardware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/>
              <a:t>Security 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/>
              <a:t>Software 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/>
              <a:t>System</a:t>
            </a:r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HKEY_LOCAL_MACHINE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7A822B-5665-4FBD-8984-8AAD7E747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986779"/>
            <a:ext cx="5468937" cy="3606754"/>
          </a:xfrm>
        </p:spPr>
      </p:pic>
    </p:spTree>
    <p:extLst>
      <p:ext uri="{BB962C8B-B14F-4D97-AF65-F5344CB8AC3E}">
        <p14:creationId xmlns:p14="http://schemas.microsoft.com/office/powerpoint/2010/main" val="225348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31031E15-A80D-4FA6-9E89-D217FFD9D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469263" cy="475054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Benutzerspezifische Daten wie Desktop-Einstellungen und Netzwerkverbindungen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Benutzerverwaltung nicht aktiv? Dann nur „Default“-Schlüssel vorhanden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Ansonsten mehrere USER.DAT Werte gespeichert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Jeder User sieht nur seine USER.DAT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Neuer User = neue USER.DAT 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HKEY_USERS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A00145-CDDB-45EA-A02E-172A38C81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988161"/>
            <a:ext cx="5468937" cy="3603990"/>
          </a:xfrm>
        </p:spPr>
      </p:pic>
    </p:spTree>
    <p:extLst>
      <p:ext uri="{BB962C8B-B14F-4D97-AF65-F5344CB8AC3E}">
        <p14:creationId xmlns:p14="http://schemas.microsoft.com/office/powerpoint/2010/main" val="117924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31031E15-A80D-4FA6-9E89-D217FFD9D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469263" cy="4750549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Schlüssel für unterschiedliche Hardwareprofile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Konfigurationen für Drucker und andere Peripheriegeräte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Einstellungen für verschiedene Nutzer möglich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Unterschlüssel sind: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Software 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System</a:t>
            </a:r>
            <a:endParaRPr lang="de-DE" sz="2400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HKEY_CURRENT_CONFIG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EAC14B-5941-42E5-803F-E2204A0BA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997255"/>
            <a:ext cx="5468937" cy="3585802"/>
          </a:xfrm>
        </p:spPr>
      </p:pic>
    </p:spTree>
    <p:extLst>
      <p:ext uri="{BB962C8B-B14F-4D97-AF65-F5344CB8AC3E}">
        <p14:creationId xmlns:p14="http://schemas.microsoft.com/office/powerpoint/2010/main" val="184417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31031E15-A80D-4FA6-9E89-D217FFD9D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469263" cy="475054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Schlüssel erlaubt Anwendungen den Zugriff auf Leistungsdaten (Performance Data)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Ist meistens nicht sichtbar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E6C9B2-FF42-4F68-8E46-8E6C6683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HKEY_PERFORMANCE_DATA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EAC14B-5941-42E5-803F-E2204A0BA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997255"/>
            <a:ext cx="5468937" cy="3585802"/>
          </a:xfrm>
        </p:spPr>
      </p:pic>
    </p:spTree>
    <p:extLst>
      <p:ext uri="{BB962C8B-B14F-4D97-AF65-F5344CB8AC3E}">
        <p14:creationId xmlns:p14="http://schemas.microsoft.com/office/powerpoint/2010/main" val="315519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793FD5-9CEC-42E5-80B2-7138C100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926" y="1414799"/>
            <a:ext cx="4530290" cy="25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3BA26D7-0BE4-4960-BDF8-24A36036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en-US" dirty="0" err="1"/>
              <a:t>Inhaltsverzeichnis</a:t>
            </a:r>
            <a:r>
              <a:rPr lang="en-US" dirty="0"/>
              <a:t> 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AC3C7F3-F430-438C-A393-0A5E96A93C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918012"/>
              </p:ext>
            </p:extLst>
          </p:nvPr>
        </p:nvGraphicFramePr>
        <p:xfrm>
          <a:off x="439663" y="1214776"/>
          <a:ext cx="5469263" cy="475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8023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66C18B-1FF1-4E0D-BAA4-7CEC7B17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469263" cy="4826201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Zunächst nur Name für ein Objekt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Spezielle Form eines GUIDs (Global Unique Identifier)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16 Byte Wert und enthält 32 hexadezimale Zahlen, die als 8-4-4-4-12 gruppiert sind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Werden benötigt um OLE-Objekte (</a:t>
            </a:r>
            <a:r>
              <a:rPr lang="de-DE" sz="2000" dirty="0" err="1"/>
              <a:t>Object</a:t>
            </a:r>
            <a:r>
              <a:rPr lang="de-DE" sz="2000" dirty="0"/>
              <a:t> Linking and Embedding) eindeutig zu identifizieren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Desktop, Arbeitsplatz, Drucker usw. besitzen eine CLSID</a:t>
            </a:r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967E2-B531-4117-84C8-3BE8216D9A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TODO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BD02CC-3A3C-435A-94C3-016D22F5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CLSID (Class Identifier)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0FFDC9-16A0-4D8B-B896-2529E55D1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36425" y="1044609"/>
            <a:ext cx="3210083" cy="54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7CF1D0E-838E-43D7-8D99-D3A75EA8C1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Software hinterlässt mindestens einen Schlüssel in Registry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Schlüssel beim Deinstallieren meist nicht gelöscht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Registry fragmentiert also mit der Zeit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Löschen eines Eintrags verkleinert Registry nicht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Lücke entsteht, die Windows füllen kann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Registry immer wieder defragmentieren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55978D-2D8E-475E-9612-38592B45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Defragmentierung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7578D1-73AA-4817-A27E-817BDA9A28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31" y="1913731"/>
            <a:ext cx="48768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207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3B89199-B93D-46EF-A4B6-FB7E0DC5D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7"/>
            <a:ext cx="6476627" cy="985777"/>
          </a:xfrm>
        </p:spPr>
        <p:txBody>
          <a:bodyPr/>
          <a:lstStyle/>
          <a:p>
            <a:r>
              <a:rPr lang="de-DE" dirty="0"/>
              <a:t>Systemeinstellungen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16434BD-8771-46EC-B08E-D50E5254C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DF57E29-7A9D-4BE7-AAEA-BCD93C496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69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3BE6A1A-289B-4737-A0A6-AC49DB39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de-DE" dirty="0"/>
              <a:t>Task Manager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7F11A1B-A9D6-4911-A748-21E2507D9B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Erste Funktionsanalyse ist der Task-Manager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Strg + Alt + </a:t>
            </a:r>
            <a:r>
              <a:rPr lang="de-DE" sz="2000" dirty="0" err="1"/>
              <a:t>Entf</a:t>
            </a:r>
            <a:endParaRPr lang="de-DE" sz="2000" dirty="0"/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Grafisch aufbereitet Information zu laufenden Prozessen, Auslastung der CPU, GPU und des Arbeitsspeichers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Weitere Informationen zum aktuellen Benutzer und laufenden Diensten</a:t>
            </a:r>
          </a:p>
          <a:p>
            <a:pPr marL="285750" lvl="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Task Manager kann Prozesse beenden</a:t>
            </a:r>
          </a:p>
          <a:p>
            <a:endParaRPr lang="en-US" dirty="0"/>
          </a:p>
        </p:txBody>
      </p:sp>
      <p:pic>
        <p:nvPicPr>
          <p:cNvPr id="11" name="Bildplatzhalter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B80AAB0-EB49-4BBD-879B-6753C0F13C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>
            <a:fillRect/>
          </a:stretch>
        </p:blipFill>
        <p:spPr>
          <a:xfrm>
            <a:off x="6152804" y="3861348"/>
            <a:ext cx="5982391" cy="2588461"/>
          </a:xfrm>
        </p:spPr>
      </p:pic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A9652A-96D7-4CFB-BDAC-55B74EC1D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04" y="1272888"/>
            <a:ext cx="5982392" cy="2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5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B4EEE560-F72E-4CC0-BE8D-CBD206276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37" y="1093291"/>
            <a:ext cx="5469263" cy="3117160"/>
          </a:xfrm>
          <a:noFill/>
        </p:spPr>
      </p:pic>
      <p:pic>
        <p:nvPicPr>
          <p:cNvPr id="23" name="Inhaltsplatzhalter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986DCFD-F4EC-478F-A554-3CA09B39A0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37" y="3763141"/>
            <a:ext cx="5468937" cy="262803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CD1671-AB27-4187-BBB1-B45B900F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148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Systemsteuerung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4DA227B-7037-4866-8D60-32CA0897AA0A}"/>
              </a:ext>
            </a:extLst>
          </p:cNvPr>
          <p:cNvSpPr txBox="1"/>
          <p:nvPr/>
        </p:nvSpPr>
        <p:spPr>
          <a:xfrm>
            <a:off x="636876" y="1299411"/>
            <a:ext cx="4947385" cy="4437868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Weiter Einstellungsmöglichkeiten in der Systemsteuerung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Möglichkeit um Fehler zu beheben ist Windows </a:t>
            </a:r>
            <a:r>
              <a:rPr lang="de-DE" sz="2000" dirty="0" err="1">
                <a:solidFill>
                  <a:schemeClr val="tx1"/>
                </a:solidFill>
              </a:rPr>
              <a:t>Problembehandulung</a:t>
            </a:r>
            <a:endParaRPr lang="de-DE" sz="20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Systemwiederherstellung zu einem früheren Zeitpunkt auch möglich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</a:rPr>
              <a:t>Systemwiederherstellungspunkte erstellt Windows automatisch oder der User manuell</a:t>
            </a:r>
            <a:endParaRPr lang="de-DE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557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33C8153-60D2-495D-9888-0C854F045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Meist gibt es einen abgesicherten Modus (F8 beim Booten gedrückt halten)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Nur Standardtreiber und wenige Hintergrunddienste geladen, GUI nur in VGA-Auflösung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Systemzugang auf Kommandozeilenebene mit MS-DOS-Befehlen (Microsoft Disc Operating System)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Letztes Mittel: OS neu installieren</a:t>
            </a:r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93FB660-89C0-48A9-B9CC-3834CDE6D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931" y="2504281"/>
            <a:ext cx="4572000" cy="257175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9385274-51E3-40FD-BFB9-4956EE4E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Abgesicherter Modus</a:t>
            </a:r>
          </a:p>
        </p:txBody>
      </p:sp>
    </p:spTree>
    <p:extLst>
      <p:ext uri="{BB962C8B-B14F-4D97-AF65-F5344CB8AC3E}">
        <p14:creationId xmlns:p14="http://schemas.microsoft.com/office/powerpoint/2010/main" val="14096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325E1E-C4EF-4EE8-AE76-B3BF416946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Systemeigenschaften -&gt; Hardware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Auskunft über Hardware im PC und ihre Konfiguration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Fasst Geräte in Gruppen zusammen (bspw. Disk Drives)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/>
              <a:t>Anwender kann hier Änderungen vornehmen und Treiber aktualisieren</a:t>
            </a:r>
          </a:p>
          <a:p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660B553-E5E3-47E9-8701-3C3A31C5A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26" y="1414463"/>
            <a:ext cx="4992210" cy="475138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EEE8AB5-8FCA-44E0-8DE5-F22BA753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Gerätemanager</a:t>
            </a:r>
          </a:p>
        </p:txBody>
      </p:sp>
    </p:spTree>
    <p:extLst>
      <p:ext uri="{BB962C8B-B14F-4D97-AF65-F5344CB8AC3E}">
        <p14:creationId xmlns:p14="http://schemas.microsoft.com/office/powerpoint/2010/main" val="257413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6AD2B3-A387-4728-94C3-31AB56F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734649" cy="4922937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PC muss aktuelle Arbeit unterbrechen, wenn Daten transportiert werden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dirty="0"/>
              <a:t>Möglichst selten geschehen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Controller-Karte meldet dem Hauptprozessor eine IRQ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Mehrere IRQs können ausgelöst werden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Nur einer kann zur selben Zeit bearbeitet werden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IRQs geordnet nach ihrer Priorität an die CPU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Interrupt Nummer </a:t>
            </a:r>
            <a:r>
              <a:rPr lang="de-DE" dirty="0" err="1"/>
              <a:t>unique</a:t>
            </a:r>
            <a:endParaRPr lang="de-D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Moderne Multiprozessorsystem: </a:t>
            </a:r>
            <a:r>
              <a:rPr lang="de-DE" dirty="0" err="1"/>
              <a:t>Advanced</a:t>
            </a:r>
            <a:r>
              <a:rPr lang="de-DE" dirty="0"/>
              <a:t> IRQ-Controller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Ermöglicht mehr als nur 16 IRQs</a:t>
            </a:r>
          </a:p>
          <a:p>
            <a:endParaRPr lang="de-DE" dirty="0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5881C3F-6385-4D7A-B836-7AE3E7F0F2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48126" y="948627"/>
            <a:ext cx="3455942" cy="5560194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5BA5D01-E4F2-4837-8454-C5A489FA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IRQ (Interrupt Request)</a:t>
            </a:r>
          </a:p>
        </p:txBody>
      </p:sp>
    </p:spTree>
    <p:extLst>
      <p:ext uri="{BB962C8B-B14F-4D97-AF65-F5344CB8AC3E}">
        <p14:creationId xmlns:p14="http://schemas.microsoft.com/office/powerpoint/2010/main" val="3997762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1A31349-61E2-4FF8-8FA4-2FECB25C3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5551" y="252249"/>
            <a:ext cx="311311" cy="17445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0E186-579E-4D29-A84D-EA11414CB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497" y="1418584"/>
            <a:ext cx="10933386" cy="4750549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Jede I/O Erweiterungskarte benötigt eine Basisadresse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Basisadresse gibt dann den Bereich des Arbeitsspeichers an, in dem die Karte mit dem Treiberprogramm die Daten austauscht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Adresse doppelt belegt                     Gerätekonflikt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Hersteller bietet Adressen zur Auswahl an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Form ist bei korrekter Konfiguration meist störungssicher, hat aber auch einige Nachteile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Langsam bei großen Datenmengen, I/O-Adressbereich wie ein Flaschenhals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DMA Verfahren löst das Problem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Mit diesem Verfahren werden die Daten direkt in den Arbeitsspeicher geschrieben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DMA-Betrieb hat verschiedene Kanäle, die als DRQ (DMA Request) bezeichnet werden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900" dirty="0"/>
              <a:t>Nur </a:t>
            </a:r>
            <a:r>
              <a:rPr lang="de-DE" sz="1900" dirty="0" err="1"/>
              <a:t>Requests</a:t>
            </a:r>
            <a:r>
              <a:rPr lang="de-DE" sz="1900" dirty="0"/>
              <a:t>, keine Datenübertragung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E16386-A293-4EE8-B87A-CF094F3B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DMA (</a:t>
            </a:r>
            <a:r>
              <a:rPr lang="de-DE" dirty="0" err="1"/>
              <a:t>Direct</a:t>
            </a:r>
            <a:r>
              <a:rPr lang="de-DE" dirty="0"/>
              <a:t> Memory Access)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CD006013-E3C0-4294-9874-E8492F25E526}"/>
              </a:ext>
            </a:extLst>
          </p:cNvPr>
          <p:cNvSpPr/>
          <p:nvPr/>
        </p:nvSpPr>
        <p:spPr bwMode="auto">
          <a:xfrm>
            <a:off x="3444766" y="2822027"/>
            <a:ext cx="1206062" cy="33107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>
              <a:solidFill>
                <a:srgbClr val="FF0000"/>
              </a:solidFill>
              <a:highlight>
                <a:srgbClr val="FF0000"/>
              </a:highlight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116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327541D-3323-4A86-9087-9973439D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85472C0-9B1B-4970-B384-3E8B80FF8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Basiswissen IT-Berufe Einfache IT-Systeme, K. Hegemann, U. Schaefer</a:t>
            </a:r>
          </a:p>
          <a:p>
            <a:r>
              <a:rPr lang="de-DE" dirty="0">
                <a:hlinkClick r:id="rId2"/>
              </a:rPr>
              <a:t>https://praxistipps.chip.de/windows-10-abgesicherten-modus-starten_40021</a:t>
            </a:r>
            <a:endParaRPr lang="de-DE" dirty="0"/>
          </a:p>
          <a:p>
            <a:r>
              <a:rPr lang="de-DE" dirty="0">
                <a:hlinkClick r:id="rId3"/>
              </a:rPr>
              <a:t>https://sites.google.com/a/erhard-rainer.com/erhard-rainer/computer/registry</a:t>
            </a:r>
            <a:endParaRPr lang="de-DE" dirty="0"/>
          </a:p>
          <a:p>
            <a:r>
              <a:rPr lang="de-DE" dirty="0">
                <a:hlinkClick r:id="rId4"/>
              </a:rPr>
              <a:t>https://www.borncity.com/blog/2011/01/26/defragmentieren-unter-windows-7-teil-2/</a:t>
            </a:r>
            <a:endParaRPr lang="de-DE" dirty="0"/>
          </a:p>
          <a:p>
            <a:r>
              <a:rPr lang="de-DE" dirty="0"/>
              <a:t>https://www.computerbild.de/artikel/cb-Tipps-Software-regedit-Die-besten-Tipps-zum-Registry-Editor-21531643.html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342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0E58CAF-81E0-4153-82E8-129D91962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Dateisysteme</a:t>
            </a:r>
          </a:p>
        </p:txBody>
      </p:sp>
    </p:spTree>
    <p:extLst>
      <p:ext uri="{BB962C8B-B14F-4D97-AF65-F5344CB8AC3E}">
        <p14:creationId xmlns:p14="http://schemas.microsoft.com/office/powerpoint/2010/main" val="94130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AE8F761-2619-45E5-BECB-AD05097C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Dateisysteme – Allgemein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90B023-0693-4CF7-A818-DFEF7E20CB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Datei – Sammlung von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Dateisystem – Struktur zur Benennung / Speicherung / Organisation von Dateien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Dateinamen, Erweiterungen und Ordner dürfen folgende Zeichnen </a:t>
            </a:r>
            <a:r>
              <a:rPr lang="de-DE" b="1" dirty="0"/>
              <a:t>nicht</a:t>
            </a:r>
            <a:r>
              <a:rPr lang="de-DE" dirty="0"/>
              <a:t> enthalten:</a:t>
            </a:r>
          </a:p>
          <a:p>
            <a:pPr marL="645570" lvl="3" indent="-285750"/>
            <a:r>
              <a:rPr lang="de-DE" dirty="0"/>
              <a:t>\/:|&lt;&gt;?*	</a:t>
            </a:r>
            <a:r>
              <a:rPr lang="de-DE" dirty="0">
                <a:sym typeface="Wingdings" panose="05000000000000000000" pitchFamily="2" charset="2"/>
              </a:rPr>
              <a:t> [^\\/\|&lt;&gt;\?\*]+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Letzter Punkt bestimmt Dateiendung</a:t>
            </a:r>
          </a:p>
          <a:p>
            <a:pPr marL="465660" lvl="1" indent="-285750"/>
            <a:r>
              <a:rPr lang="de-DE" dirty="0"/>
              <a:t>Beispiele:</a:t>
            </a:r>
          </a:p>
          <a:p>
            <a:pPr marL="645570" lvl="3" indent="-285750"/>
            <a:r>
              <a:rPr lang="de-DE" dirty="0"/>
              <a:t>.mp3, .</a:t>
            </a:r>
            <a:r>
              <a:rPr lang="de-DE" dirty="0" err="1"/>
              <a:t>pdf</a:t>
            </a:r>
            <a:r>
              <a:rPr lang="de-DE" dirty="0"/>
              <a:t>, .</a:t>
            </a:r>
            <a:r>
              <a:rPr lang="de-DE" dirty="0" err="1"/>
              <a:t>htm</a:t>
            </a:r>
            <a:r>
              <a:rPr lang="de-DE" dirty="0"/>
              <a:t>, .</a:t>
            </a:r>
            <a:r>
              <a:rPr lang="de-DE" dirty="0" err="1"/>
              <a:t>html</a:t>
            </a:r>
            <a:r>
              <a:rPr lang="de-DE" dirty="0"/>
              <a:t>, .exe, …</a:t>
            </a:r>
          </a:p>
          <a:p>
            <a:pPr marL="285750" indent="-285750"/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AF2B63D-C4C6-4421-B4CE-3E3F918FAB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" t="704" r="-962" b="1"/>
          <a:stretch/>
        </p:blipFill>
        <p:spPr>
          <a:xfrm>
            <a:off x="1000126" y="1971337"/>
            <a:ext cx="2822230" cy="2676525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7E8FB3E-AB31-45C9-9461-5C4CE2FF7F85}"/>
              </a:ext>
            </a:extLst>
          </p:cNvPr>
          <p:cNvSpPr txBox="1"/>
          <p:nvPr/>
        </p:nvSpPr>
        <p:spPr>
          <a:xfrm>
            <a:off x="1000126" y="4743450"/>
            <a:ext cx="2822230" cy="390157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Aufgeräumte Datei</a:t>
            </a:r>
            <a:r>
              <a:rPr lang="de-DE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r>
              <a:rPr lang="de-DE" b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</a:t>
            </a:r>
          </a:p>
        </p:txBody>
      </p:sp>
    </p:spTree>
    <p:extLst>
      <p:ext uri="{BB962C8B-B14F-4D97-AF65-F5344CB8AC3E}">
        <p14:creationId xmlns:p14="http://schemas.microsoft.com/office/powerpoint/2010/main" val="9876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235FB-AA82-4C27-9BD1-51403F55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FAT16</a:t>
            </a:r>
            <a:r>
              <a:rPr lang="de-DE" dirty="0"/>
              <a:t> / FAT32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1232F75-E569-47F8-A457-C313A192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„File </a:t>
            </a:r>
            <a:r>
              <a:rPr lang="de-DE" dirty="0" err="1"/>
              <a:t>Allocation</a:t>
            </a:r>
            <a:r>
              <a:rPr lang="de-DE" dirty="0"/>
              <a:t> Table“ </a:t>
            </a:r>
            <a:r>
              <a:rPr lang="de-DE" dirty="0">
                <a:sym typeface="Wingdings" panose="05000000000000000000" pitchFamily="2" charset="2"/>
              </a:rPr>
              <a:t> FAT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Folgend nach Bootsektor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Speicherung erfolgt Cluster-Weise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FAT16</a:t>
            </a:r>
          </a:p>
          <a:p>
            <a:pPr marL="465048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16-Bit Adressierung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maximal 65536 Cluster  Clustergröße abhängig von Partition</a:t>
            </a:r>
          </a:p>
          <a:p>
            <a:pPr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465048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4EE491F-7D3E-4137-A4B1-2A914C54A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06337"/>
              </p:ext>
            </p:extLst>
          </p:nvPr>
        </p:nvGraphicFramePr>
        <p:xfrm>
          <a:off x="626736" y="447251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0541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01543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0318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Partitionsgröße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Sektoren pro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Clustergröße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72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512 </a:t>
                      </a:r>
                      <a:r>
                        <a:rPr lang="de-DE" dirty="0" err="1"/>
                        <a:t>MiByte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1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1024 </a:t>
                      </a:r>
                      <a:r>
                        <a:rPr lang="de-DE" dirty="0" err="1"/>
                        <a:t>MiByte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71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Bis 2048 </a:t>
                      </a:r>
                      <a:r>
                        <a:rPr lang="de-DE" dirty="0" err="1"/>
                        <a:t>MiByte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32 </a:t>
                      </a:r>
                      <a:r>
                        <a:rPr lang="de-DE" dirty="0" err="1"/>
                        <a:t>KiByte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57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40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BA79B-AD05-4CB8-850C-4ECC882C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FAT16</a:t>
            </a:r>
            <a:r>
              <a:rPr lang="de-DE" dirty="0"/>
              <a:t> / FAT32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8138FE-56E9-457B-B231-48E629811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Maximale Clustergröße 32 </a:t>
            </a:r>
            <a:r>
              <a:rPr lang="de-DE" dirty="0" err="1"/>
              <a:t>KiByte</a:t>
            </a:r>
            <a:r>
              <a:rPr lang="de-DE" dirty="0"/>
              <a:t>, wurde auf 64 </a:t>
            </a:r>
            <a:r>
              <a:rPr lang="de-DE" dirty="0" err="1"/>
              <a:t>KiByte</a:t>
            </a:r>
            <a:r>
              <a:rPr lang="de-DE" dirty="0"/>
              <a:t> erhöht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nun wurden auch 4 </a:t>
            </a:r>
            <a:r>
              <a:rPr lang="de-DE" dirty="0" err="1">
                <a:sym typeface="Wingdings" panose="05000000000000000000" pitchFamily="2" charset="2"/>
              </a:rPr>
              <a:t>GiByte</a:t>
            </a:r>
            <a:r>
              <a:rPr lang="de-DE" dirty="0">
                <a:sym typeface="Wingdings" panose="05000000000000000000" pitchFamily="2" charset="2"/>
              </a:rPr>
              <a:t>-Partitionsgrößen unterstützt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Organisation: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Dateizuordnungstabelle (FAT):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Informationen über Cluster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nicht verwendet, verwendet, fehlerhaft, letzter Cluster einer Datei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Größe eines Eintrages: 32 Byte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8 Byte Name, 3 Byte Suffix, Attribute-Byte, Dateigröße (32 Bit), ….</a:t>
            </a:r>
          </a:p>
          <a:p>
            <a:pPr marL="465048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3D51D3-D660-4E84-91AC-7F8EC3D73B54}"/>
              </a:ext>
            </a:extLst>
          </p:cNvPr>
          <p:cNvSpPr/>
          <p:nvPr/>
        </p:nvSpPr>
        <p:spPr bwMode="auto">
          <a:xfrm>
            <a:off x="895350" y="3086100"/>
            <a:ext cx="1428750" cy="342900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Bootsektor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C7C962-33F1-425C-B28C-54023F024447}"/>
              </a:ext>
            </a:extLst>
          </p:cNvPr>
          <p:cNvSpPr/>
          <p:nvPr/>
        </p:nvSpPr>
        <p:spPr bwMode="auto">
          <a:xfrm>
            <a:off x="2324100" y="3086100"/>
            <a:ext cx="885825" cy="3429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29F79ED-9616-4092-AE3C-7FDBACA4DB7F}"/>
              </a:ext>
            </a:extLst>
          </p:cNvPr>
          <p:cNvSpPr/>
          <p:nvPr/>
        </p:nvSpPr>
        <p:spPr bwMode="auto">
          <a:xfrm>
            <a:off x="3209925" y="3086098"/>
            <a:ext cx="2105025" cy="34290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Stammverzeichnis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273CCC0-5A69-4078-A3D0-845A20B96BA8}"/>
              </a:ext>
            </a:extLst>
          </p:cNvPr>
          <p:cNvSpPr/>
          <p:nvPr/>
        </p:nvSpPr>
        <p:spPr bwMode="auto">
          <a:xfrm>
            <a:off x="5314949" y="3086098"/>
            <a:ext cx="3785090" cy="342900"/>
          </a:xfrm>
          <a:prstGeom prst="rect">
            <a:avLst/>
          </a:prstGeom>
          <a:solidFill>
            <a:srgbClr val="D7698C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Unterverzeichnisse / alle Dateien</a:t>
            </a:r>
          </a:p>
        </p:txBody>
      </p:sp>
    </p:spTree>
    <p:extLst>
      <p:ext uri="{BB962C8B-B14F-4D97-AF65-F5344CB8AC3E}">
        <p14:creationId xmlns:p14="http://schemas.microsoft.com/office/powerpoint/2010/main" val="55729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76050-0147-4410-BA53-E8B97F6B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FAT16</a:t>
            </a:r>
            <a:r>
              <a:rPr lang="de-DE" dirty="0"/>
              <a:t> / FAT32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5AD26D6-6E19-4352-B394-BD5C0CD3BD87}"/>
              </a:ext>
            </a:extLst>
          </p:cNvPr>
          <p:cNvSpPr/>
          <p:nvPr/>
        </p:nvSpPr>
        <p:spPr bwMode="auto">
          <a:xfrm>
            <a:off x="1628775" y="2247900"/>
            <a:ext cx="1038225" cy="390525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Datei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257F69B-1D7B-4F5A-90FC-328500AE5EE9}"/>
              </a:ext>
            </a:extLst>
          </p:cNvPr>
          <p:cNvSpPr/>
          <p:nvPr/>
        </p:nvSpPr>
        <p:spPr bwMode="auto">
          <a:xfrm>
            <a:off x="2667000" y="2247900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8B7D0F-D68A-4EB6-BD9B-08EAFE339526}"/>
              </a:ext>
            </a:extLst>
          </p:cNvPr>
          <p:cNvSpPr/>
          <p:nvPr/>
        </p:nvSpPr>
        <p:spPr bwMode="auto">
          <a:xfrm>
            <a:off x="3009900" y="2247899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AB5939-2B02-4082-9000-D1378C1EF579}"/>
              </a:ext>
            </a:extLst>
          </p:cNvPr>
          <p:cNvSpPr/>
          <p:nvPr/>
        </p:nvSpPr>
        <p:spPr bwMode="auto">
          <a:xfrm>
            <a:off x="3381375" y="2247898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C02C8E8-3E3B-4EF1-9639-AC1F9608700C}"/>
              </a:ext>
            </a:extLst>
          </p:cNvPr>
          <p:cNvSpPr/>
          <p:nvPr/>
        </p:nvSpPr>
        <p:spPr bwMode="auto">
          <a:xfrm>
            <a:off x="4467225" y="2247900"/>
            <a:ext cx="1038225" cy="390525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Datei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6699029-D3AA-4A16-A343-A7C29488C9D8}"/>
              </a:ext>
            </a:extLst>
          </p:cNvPr>
          <p:cNvSpPr/>
          <p:nvPr/>
        </p:nvSpPr>
        <p:spPr bwMode="auto">
          <a:xfrm>
            <a:off x="5505450" y="2247900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763647-6B04-46B9-A16B-116251DC845C}"/>
              </a:ext>
            </a:extLst>
          </p:cNvPr>
          <p:cNvSpPr/>
          <p:nvPr/>
        </p:nvSpPr>
        <p:spPr bwMode="auto">
          <a:xfrm>
            <a:off x="5848350" y="2247899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E00794-9A1C-49AA-857D-04EB88E29A1B}"/>
              </a:ext>
            </a:extLst>
          </p:cNvPr>
          <p:cNvSpPr/>
          <p:nvPr/>
        </p:nvSpPr>
        <p:spPr bwMode="auto">
          <a:xfrm>
            <a:off x="6219825" y="2247898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8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AFB8770-6062-49D7-8C0B-457D85B84C17}"/>
              </a:ext>
            </a:extLst>
          </p:cNvPr>
          <p:cNvSpPr/>
          <p:nvPr/>
        </p:nvSpPr>
        <p:spPr bwMode="auto">
          <a:xfrm>
            <a:off x="7305675" y="2247898"/>
            <a:ext cx="1038225" cy="390525"/>
          </a:xfrm>
          <a:prstGeom prst="rect">
            <a:avLst/>
          </a:prstGeom>
          <a:solidFill>
            <a:srgbClr val="FFB900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Datei 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49E254F-4158-48FA-A258-4A9E8B30072F}"/>
              </a:ext>
            </a:extLst>
          </p:cNvPr>
          <p:cNvSpPr/>
          <p:nvPr/>
        </p:nvSpPr>
        <p:spPr bwMode="auto">
          <a:xfrm>
            <a:off x="8343900" y="2247898"/>
            <a:ext cx="371475" cy="3905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6343D5E-0E37-4D69-9C90-7DB82D61D3EC}"/>
              </a:ext>
            </a:extLst>
          </p:cNvPr>
          <p:cNvSpPr/>
          <p:nvPr/>
        </p:nvSpPr>
        <p:spPr bwMode="auto">
          <a:xfrm>
            <a:off x="514350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366372-15F9-4104-9E5B-AB276B80FAB8}"/>
              </a:ext>
            </a:extLst>
          </p:cNvPr>
          <p:cNvSpPr txBox="1"/>
          <p:nvPr/>
        </p:nvSpPr>
        <p:spPr>
          <a:xfrm>
            <a:off x="514350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4DA94C-DC2D-40F4-A02F-3C2D4821FFF8}"/>
              </a:ext>
            </a:extLst>
          </p:cNvPr>
          <p:cNvSpPr/>
          <p:nvPr/>
        </p:nvSpPr>
        <p:spPr bwMode="auto">
          <a:xfrm>
            <a:off x="1628775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BF838D8-57A7-46B3-9197-8A67ED1BF175}"/>
              </a:ext>
            </a:extLst>
          </p:cNvPr>
          <p:cNvSpPr txBox="1"/>
          <p:nvPr/>
        </p:nvSpPr>
        <p:spPr>
          <a:xfrm>
            <a:off x="1628775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B4C9C2CA-AF69-48C9-B157-2BBB86B49171}"/>
              </a:ext>
            </a:extLst>
          </p:cNvPr>
          <p:cNvSpPr/>
          <p:nvPr/>
        </p:nvSpPr>
        <p:spPr bwMode="auto">
          <a:xfrm>
            <a:off x="2743200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Datei 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6277278-FFB6-40E3-B251-5BB9DB194705}"/>
              </a:ext>
            </a:extLst>
          </p:cNvPr>
          <p:cNvSpPr txBox="1"/>
          <p:nvPr/>
        </p:nvSpPr>
        <p:spPr>
          <a:xfrm>
            <a:off x="2743200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F923C70-B4DC-448C-819B-527764C206AF}"/>
              </a:ext>
            </a:extLst>
          </p:cNvPr>
          <p:cNvSpPr/>
          <p:nvPr/>
        </p:nvSpPr>
        <p:spPr bwMode="auto">
          <a:xfrm>
            <a:off x="3833812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Datei 1</a:t>
            </a:r>
            <a:endParaRPr lang="de-DE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6F2283D-3945-4FE8-9862-ED3EFE67361F}"/>
              </a:ext>
            </a:extLst>
          </p:cNvPr>
          <p:cNvSpPr txBox="1"/>
          <p:nvPr/>
        </p:nvSpPr>
        <p:spPr>
          <a:xfrm>
            <a:off x="3833812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27108D8-E3FE-4424-ABD1-AD1DC1516E34}"/>
              </a:ext>
            </a:extLst>
          </p:cNvPr>
          <p:cNvSpPr/>
          <p:nvPr/>
        </p:nvSpPr>
        <p:spPr bwMode="auto">
          <a:xfrm>
            <a:off x="4948237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Datei 1</a:t>
            </a:r>
            <a:endParaRPr lang="de-DE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8C49CEC-7EF3-40BC-A00F-D69C8E7FB0B4}"/>
              </a:ext>
            </a:extLst>
          </p:cNvPr>
          <p:cNvSpPr txBox="1"/>
          <p:nvPr/>
        </p:nvSpPr>
        <p:spPr>
          <a:xfrm>
            <a:off x="4948237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EB42925F-D281-487D-AB24-2E62580362BB}"/>
              </a:ext>
            </a:extLst>
          </p:cNvPr>
          <p:cNvSpPr/>
          <p:nvPr/>
        </p:nvSpPr>
        <p:spPr bwMode="auto">
          <a:xfrm>
            <a:off x="6062662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Datei 2</a:t>
            </a:r>
            <a:endParaRPr lang="de-DE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7F52FAA-345D-405E-A495-BBD532BA199F}"/>
              </a:ext>
            </a:extLst>
          </p:cNvPr>
          <p:cNvSpPr txBox="1"/>
          <p:nvPr/>
        </p:nvSpPr>
        <p:spPr>
          <a:xfrm>
            <a:off x="6062662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0143F2F-D052-4760-B791-A106F61BE59B}"/>
              </a:ext>
            </a:extLst>
          </p:cNvPr>
          <p:cNvSpPr/>
          <p:nvPr/>
        </p:nvSpPr>
        <p:spPr bwMode="auto">
          <a:xfrm>
            <a:off x="7177087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Datei 2</a:t>
            </a:r>
            <a:endParaRPr lang="de-DE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B8611C79-614C-4D80-BA20-C70165CFE2AE}"/>
              </a:ext>
            </a:extLst>
          </p:cNvPr>
          <p:cNvSpPr txBox="1"/>
          <p:nvPr/>
        </p:nvSpPr>
        <p:spPr>
          <a:xfrm>
            <a:off x="7177087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0AF484BF-0EF9-4ACD-AE29-F950E0F61296}"/>
              </a:ext>
            </a:extLst>
          </p:cNvPr>
          <p:cNvSpPr/>
          <p:nvPr/>
        </p:nvSpPr>
        <p:spPr bwMode="auto">
          <a:xfrm>
            <a:off x="8291512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Datei 3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5FC3608-8C68-4DFE-BAFD-D09810F6D757}"/>
              </a:ext>
            </a:extLst>
          </p:cNvPr>
          <p:cNvSpPr txBox="1"/>
          <p:nvPr/>
        </p:nvSpPr>
        <p:spPr>
          <a:xfrm>
            <a:off x="8291512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0096C5B-A177-406E-A6AE-8D208628EC7B}"/>
              </a:ext>
            </a:extLst>
          </p:cNvPr>
          <p:cNvSpPr/>
          <p:nvPr/>
        </p:nvSpPr>
        <p:spPr bwMode="auto">
          <a:xfrm>
            <a:off x="9405937" y="3657600"/>
            <a:ext cx="1114425" cy="295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Datei 2</a:t>
            </a:r>
            <a:endParaRPr lang="de-DE" dirty="0">
              <a:solidFill>
                <a:schemeClr val="tx1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231D26BE-DC95-4E94-8550-8D939517929B}"/>
              </a:ext>
            </a:extLst>
          </p:cNvPr>
          <p:cNvSpPr txBox="1"/>
          <p:nvPr/>
        </p:nvSpPr>
        <p:spPr>
          <a:xfrm>
            <a:off x="9405937" y="3329959"/>
            <a:ext cx="11144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8</a:t>
            </a:r>
          </a:p>
        </p:txBody>
      </p: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7864BCC2-687E-4D4A-B842-1AF9A4B3DC51}"/>
              </a:ext>
            </a:extLst>
          </p:cNvPr>
          <p:cNvCxnSpPr>
            <a:stCxn id="7" idx="2"/>
            <a:endCxn id="35" idx="0"/>
          </p:cNvCxnSpPr>
          <p:nvPr/>
        </p:nvCxnSpPr>
        <p:spPr bwMode="auto">
          <a:xfrm>
            <a:off x="2852738" y="2638425"/>
            <a:ext cx="447675" cy="101917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FD46A24-D93E-4F62-BC3B-761ED78A799D}"/>
              </a:ext>
            </a:extLst>
          </p:cNvPr>
          <p:cNvCxnSpPr>
            <a:stCxn id="15" idx="2"/>
            <a:endCxn id="47" idx="0"/>
          </p:cNvCxnSpPr>
          <p:nvPr/>
        </p:nvCxnSpPr>
        <p:spPr bwMode="auto">
          <a:xfrm>
            <a:off x="5691188" y="2638425"/>
            <a:ext cx="928687" cy="101917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F4B8D49E-1AA1-4425-8385-46BEADA86EC5}"/>
              </a:ext>
            </a:extLst>
          </p:cNvPr>
          <p:cNvCxnSpPr>
            <a:stCxn id="23" idx="2"/>
            <a:endCxn id="55" idx="0"/>
          </p:cNvCxnSpPr>
          <p:nvPr/>
        </p:nvCxnSpPr>
        <p:spPr bwMode="auto">
          <a:xfrm>
            <a:off x="8529638" y="2638423"/>
            <a:ext cx="319087" cy="101917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6A1B146E-CBD8-44AB-96ED-E23443128E05}"/>
              </a:ext>
            </a:extLst>
          </p:cNvPr>
          <p:cNvCxnSpPr>
            <a:stCxn id="35" idx="2"/>
            <a:endCxn id="39" idx="2"/>
          </p:cNvCxnSpPr>
          <p:nvPr/>
        </p:nvCxnSpPr>
        <p:spPr bwMode="auto">
          <a:xfrm rot="16200000" flipH="1">
            <a:off x="3845719" y="3407569"/>
            <a:ext cx="12700" cy="1090612"/>
          </a:xfrm>
          <a:prstGeom prst="bentConnector3">
            <a:avLst>
              <a:gd name="adj1" fmla="val 180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39022C35-BE49-41DF-8160-DE2EFD3ACFF0}"/>
              </a:ext>
            </a:extLst>
          </p:cNvPr>
          <p:cNvCxnSpPr>
            <a:stCxn id="39" idx="0"/>
            <a:endCxn id="43" idx="0"/>
          </p:cNvCxnSpPr>
          <p:nvPr/>
        </p:nvCxnSpPr>
        <p:spPr bwMode="auto">
          <a:xfrm rot="5400000" flipH="1" flipV="1">
            <a:off x="4948237" y="3100388"/>
            <a:ext cx="12700" cy="1114425"/>
          </a:xfrm>
          <a:prstGeom prst="bentConnector3">
            <a:avLst>
              <a:gd name="adj1" fmla="val 3225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Verbinder: gewinkelt 87">
            <a:extLst>
              <a:ext uri="{FF2B5EF4-FFF2-40B4-BE49-F238E27FC236}">
                <a16:creationId xmlns:a16="http://schemas.microsoft.com/office/drawing/2014/main" id="{E08D9C8A-2118-44A6-B05B-9ECFB7D4A0A8}"/>
              </a:ext>
            </a:extLst>
          </p:cNvPr>
          <p:cNvCxnSpPr>
            <a:stCxn id="47" idx="2"/>
            <a:endCxn id="51" idx="2"/>
          </p:cNvCxnSpPr>
          <p:nvPr/>
        </p:nvCxnSpPr>
        <p:spPr bwMode="auto">
          <a:xfrm rot="16200000" flipH="1">
            <a:off x="7177087" y="3395662"/>
            <a:ext cx="12700" cy="1114425"/>
          </a:xfrm>
          <a:prstGeom prst="bentConnector3">
            <a:avLst>
              <a:gd name="adj1" fmla="val 1800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Verbinder: gewinkelt 91">
            <a:extLst>
              <a:ext uri="{FF2B5EF4-FFF2-40B4-BE49-F238E27FC236}">
                <a16:creationId xmlns:a16="http://schemas.microsoft.com/office/drawing/2014/main" id="{E50208D5-FA3F-4E7A-BA0B-D2EBAB3E6636}"/>
              </a:ext>
            </a:extLst>
          </p:cNvPr>
          <p:cNvCxnSpPr>
            <a:stCxn id="51" idx="0"/>
            <a:endCxn id="63" idx="0"/>
          </p:cNvCxnSpPr>
          <p:nvPr/>
        </p:nvCxnSpPr>
        <p:spPr bwMode="auto">
          <a:xfrm rot="5400000" flipH="1" flipV="1">
            <a:off x="8848725" y="2543175"/>
            <a:ext cx="12700" cy="2228850"/>
          </a:xfrm>
          <a:prstGeom prst="bentConnector3">
            <a:avLst>
              <a:gd name="adj1" fmla="val 337500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6556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606921F-5CF7-4566-9A66-42F2A724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FAT16</a:t>
            </a:r>
            <a:r>
              <a:rPr lang="de-DE" dirty="0"/>
              <a:t> / FAT32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8492693-EF00-4342-A09F-0AFE7AD14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Zuordnung folgt </a:t>
            </a:r>
            <a:r>
              <a:rPr lang="de-DE" b="1" dirty="0"/>
              <a:t>keinem</a:t>
            </a:r>
            <a:r>
              <a:rPr lang="de-DE" dirty="0"/>
              <a:t> System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Nächst freie Cluster wird gewählt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Datei kleiner als Cluster?  Cluster wird trotzdem vollständig belegt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Liegen Cluster auseinander  Datei ist fragmentiert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entstehen von Zeitverzögerungen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Wird von fast allen Betriebssystemen unterstützt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Werden besonders bei mobilen Datenträger bis 4 </a:t>
            </a:r>
            <a:r>
              <a:rPr lang="de-DE" dirty="0" err="1">
                <a:sym typeface="Wingdings" panose="05000000000000000000" pitchFamily="2" charset="2"/>
              </a:rPr>
              <a:t>GiByte</a:t>
            </a:r>
            <a:r>
              <a:rPr lang="de-DE" dirty="0">
                <a:sym typeface="Wingdings" panose="05000000000000000000" pitchFamily="2" charset="2"/>
              </a:rPr>
              <a:t> genutzt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33477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(large) + Navigation</Name>
  <PpLayout>32</PpLayout>
  <Index>17</Index>
</p4ppTags>
</file>

<file path=customXml/item10.xml><?xml version="1.0" encoding="utf-8"?>
<p4ppTags>
  <Name>Two columns + Navigation</Name>
  <PpLayout>32</PpLayout>
  <Index>19</Index>
</p4ppTags>
</file>

<file path=customXml/item11.xml><?xml version="1.0" encoding="utf-8"?>
<p4ppTags>
  <Name>Two columns</Name>
  <PpLayout>29</PpLayout>
  <Index>12</Index>
</p4ppTags>
</file>

<file path=customXml/item12.xml><?xml version="1.0" encoding="utf-8"?>
<p4ppTags>
  <Name>Three columns</Name>
  <PpLayout>32</PpLayout>
  <Index>14</Index>
</p4ppTags>
</file>

<file path=customXml/item13.xml><?xml version="1.0" encoding="utf-8"?>
<p4ppTags>
  <Name>One object (small)</Name>
  <PpLayout>16</PpLayout>
  <Index>11</Index>
</p4ppTags>
</file>

<file path=customXml/item14.xml><?xml version="1.0" encoding="utf-8"?>
<p4ppTags>
  <Name>One object (large) + Navigation</Name>
  <PpLayout>32</PpLayout>
  <Index>17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Three columns</Name>
  <PpLayout>32</PpLayout>
  <Index>14</Index>
</p4ppTags>
</file>

<file path=customXml/item17.xml><?xml version="1.0" encoding="utf-8"?>
<p4ppTags>
  <Name>Two columns</Name>
  <PpLayout>29</PpLayout>
  <Index>12</Index>
</p4ppTags>
</file>

<file path=customXml/item18.xml><?xml version="1.0" encoding="utf-8"?>
<p4ppTags>
  <Name>Free Content</Name>
  <PpLayout>11</PpLayout>
  <Index>9</Index>
</p4ppTags>
</file>

<file path=customXml/item19.xml><?xml version="1.0" encoding="utf-8"?>
<p4ppTags>
  <Name>Two rows + Navigation</Name>
  <PpLayout>32</PpLayout>
  <Index>21</Index>
</p4ppTags>
</file>

<file path=customXml/item2.xml><?xml version="1.0" encoding="utf-8"?>
<p4ppTags>
  <Name>One object (large) + Navigation</Name>
  <PpLayout>32</PpLayout>
  <Index>17</Index>
</p4ppTags>
</file>

<file path=customXml/item20.xml><?xml version="1.0" encoding="utf-8"?>
<p4ppTags>
  <Name>Free Content + Navigation</Name>
  <PpLayout>32</PpLayout>
  <Index>16</Index>
</p4ppTags>
</file>

<file path=customXml/item21.xml><?xml version="1.0" encoding="utf-8"?>
<p4ppTags>
  <Name>One object (large)</Name>
  <PpLayout>16</PpLayout>
  <Index>10</Index>
</p4ppTags>
</file>

<file path=customXml/item22.xml><?xml version="1.0" encoding="utf-8"?>
<p4ppTags>
  <Name>One object (large) + Navigation</Name>
  <PpLayout>32</PpLayout>
  <Index>17</Index>
</p4ppTags>
</file>

<file path=customXml/item23.xml><?xml version="1.0" encoding="utf-8"?>
<p4ppTags>
  <Name>Three columns + Navigation</Name>
  <PpLayout>32</PpLayout>
  <Index>20</Index>
</p4ppTags>
</file>

<file path=customXml/item24.xml><?xml version="1.0" encoding="utf-8"?>
<p4ppTags>
  <Name>Four objects</Name>
  <PpLayout>24</PpLayout>
  <Index>15</Index>
</p4ppTags>
</file>

<file path=customXml/item25.xml><?xml version="1.0" encoding="utf-8"?>
<p4ppTags>
  <Name>Four objects</Name>
  <PpLayout>24</PpLayout>
  <Index>15</Index>
</p4ppTags>
</file>

<file path=customXml/item26.xml><?xml version="1.0" encoding="utf-8"?>
<p4ppTags>
  <Name>One object (small) + Navigation</Name>
  <PpLayout>32</PpLayout>
  <Index>18</Index>
</p4ppTags>
</file>

<file path=customXml/item27.xml><?xml version="1.0" encoding="utf-8"?>
<p4ppTags>
  <Name>Two columns</Name>
  <PpLayout>29</PpLayout>
  <Index>12</Index>
</p4ppTags>
</file>

<file path=customXml/item28.xml><?xml version="1.0" encoding="utf-8"?>
<p4ppTags>
  <Name>Free Content</Name>
  <PpLayout>11</PpLayout>
  <Index>9</Index>
</p4ppTags>
</file>

<file path=customXml/item29.xml><?xml version="1.0" encoding="utf-8"?>
<p4ppTags>
  <Name>Free Content + Navigation</Name>
  <PpLayout>32</PpLayout>
  <Index>16</Index>
</p4ppTags>
</file>

<file path=customXml/item3.xml><?xml version="1.0" encoding="utf-8"?>
<p4ppTags>
  <Name>Free Content + Navigation</Name>
  <PpLayout>32</PpLayout>
  <Index>16</Index>
</p4ppTags>
</file>

<file path=customXml/item30.xml><?xml version="1.0" encoding="utf-8"?>
<p4ppTags>
  <Name>One object (large)</Name>
  <PpLayout>16</PpLayout>
  <Index>10</Index>
</p4ppTags>
</file>

<file path=customXml/item31.xml><?xml version="1.0" encoding="utf-8"?>
<p4ppTags>
  <Name>Two rows + Navigation</Name>
  <PpLayout>32</PpLayout>
  <Index>21</Index>
</p4ppTags>
</file>

<file path=customXml/item32.xml><?xml version="1.0" encoding="utf-8"?>
<p4ppTags>
  <Name>One object (small) + Navigation</Name>
  <PpLayout>32</PpLayout>
  <Index>18</Index>
</p4ppTags>
</file>

<file path=customXml/item33.xml><?xml version="1.0" encoding="utf-8"?>
<p4ppTags>
  <Name>One object (small)</Name>
  <PpLayout>16</PpLayout>
  <Index>11</Index>
</p4ppTags>
</file>

<file path=customXml/item34.xml><?xml version="1.0" encoding="utf-8"?>
<p4ppTags>
  <Name>Two rows + Navigation</Name>
  <PpLayout>32</PpLayout>
  <Index>21</Index>
</p4ppTags>
</file>

<file path=customXml/item35.xml><?xml version="1.0" encoding="utf-8"?>
<p4ppTags>
  <Name>Three columns + Navigation</Name>
  <PpLayout>32</PpLayout>
  <Index>20</Index>
</p4ppTags>
</file>

<file path=customXml/item36.xml><?xml version="1.0" encoding="utf-8"?>
<p4ppTags>
  <Name>Four objects + Navigation</Name>
  <PpLayout>32</PpLayout>
  <Index>22</Index>
</p4ppTags>
</file>

<file path=customXml/item37.xml><?xml version="1.0" encoding="utf-8"?>
<p4ppTags>
  <Name>Two rows</Name>
  <PpLayout>32</PpLayout>
  <Index>13</Index>
</p4ppTags>
</file>

<file path=customXml/item38.xml><?xml version="1.0" encoding="utf-8"?>
<p4ppTags>
  <Name>Two columns + Navigation</Name>
  <PpLayout>32</PpLayout>
  <Index>19</Index>
</p4ppTags>
</file>

<file path=customXml/item39.xml><?xml version="1.0" encoding="utf-8"?>
<p4ppTags>
  <Name>Two rows</Name>
  <PpLayout>32</PpLayout>
  <Index>13</Index>
</p4ppTags>
</file>

<file path=customXml/item4.xml><?xml version="1.0" encoding="utf-8"?>
<p4ppTags>
  <Name>Two columns + Navigation</Name>
  <PpLayout>32</PpLayout>
  <Index>19</Index>
</p4ppTags>
</file>

<file path=customXml/item40.xml><?xml version="1.0" encoding="utf-8"?>
<p4ppTags>
  <Name>Two rows + Navigation</Name>
  <PpLayout>32</PpLayout>
  <Index>21</Index>
</p4ppTags>
</file>

<file path=customXml/item41.xml><?xml version="1.0" encoding="utf-8"?>
<p4ppTags>
  <Name>Four objects + Navigation</Name>
  <PpLayout>32</PpLayout>
  <Index>22</Index>
</p4ppTags>
</file>

<file path=customXml/item42.xml><?xml version="1.0" encoding="utf-8"?>
<p4ppTags>
  <Name>Text + Index</Name>
  <PpLayout>32</PpLayout>
  <Index>8</Index>
</p4ppTags>
</file>

<file path=customXml/item43.xml><?xml version="1.0" encoding="utf-8"?>
<p4ppTags>
  <Name>One object (small)</Name>
  <PpLayout>16</PpLayout>
  <Index>11</Index>
</p4ppTags>
</file>

<file path=customXml/item44.xml><?xml version="1.0" encoding="utf-8"?>
<p4ppTags>
  <Name>Free Content + Navigation</Name>
  <PpLayout>32</PpLayout>
  <Index>16</Index>
</p4ppTags>
</file>

<file path=customXml/item45.xml><?xml version="1.0" encoding="utf-8"?>
<p4ppTags>
  <Name>Two columns</Name>
  <PpLayout>29</PpLayout>
  <Index>12</Index>
</p4ppTags>
</file>

<file path=customXml/item46.xml><?xml version="1.0" encoding="utf-8"?>
<p4ppTags>
  <Name>Text + Index</Name>
  <PpLayout>32</PpLayout>
  <Index>8</Index>
</p4ppTags>
</file>

<file path=customXml/item47.xml><?xml version="1.0" encoding="utf-8"?>
<p4ppTags>
  <Name>Two rows</Name>
  <PpLayout>32</PpLayout>
  <Index>13</Index>
</p4ppTags>
</file>

<file path=customXml/item48.xml><?xml version="1.0" encoding="utf-8"?>
<p4ppTags>
  <Name>One object (large)</Name>
  <PpLayout>16</PpLayout>
  <Index>10</Index>
</p4ppTags>
</file>

<file path=customXml/item49.xml><?xml version="1.0" encoding="utf-8"?>
<p4ppTags>
  <Name>Three columns</Name>
  <PpLayout>32</PpLayout>
  <Index>14</Index>
</p4ppTags>
</file>

<file path=customXml/item5.xml><?xml version="1.0" encoding="utf-8"?>
<p4ppTags>
  <Name>Four objects + Navigation</Name>
  <PpLayout>32</PpLayout>
  <Index>22</Index>
</p4ppTags>
</file>

<file path=customXml/item50.xml><?xml version="1.0" encoding="utf-8"?>
<p4ppTags>
  <Name>Three columns + Navigation</Name>
  <PpLayout>32</PpLayout>
  <Index>20</Index>
</p4ppTags>
</file>

<file path=customXml/item51.xml><?xml version="1.0" encoding="utf-8"?>
<p4ppTags>
  <Name>Four objects</Name>
  <PpLayout>24</PpLayout>
  <Index>15</Index>
</p4ppTags>
</file>

<file path=customXml/item52.xml><?xml version="1.0" encoding="utf-8"?>
<p4ppTags>
  <Name>One object (small)</Name>
  <PpLayout>16</PpLayout>
  <Index>11</Index>
</p4ppTags>
</file>

<file path=customXml/item53.xml><?xml version="1.0" encoding="utf-8"?>
<p4ppTags>
  <Name>Three columns + Navigation</Name>
  <PpLayout>32</PpLayout>
  <Index>20</Index>
</p4ppTags>
</file>

<file path=customXml/item54.xml><?xml version="1.0" encoding="utf-8"?>
<p4ppTags>
  <Name>Four objects + Navigation</Name>
  <PpLayout>32</PpLayout>
  <Index>22</Index>
</p4ppTags>
</file>

<file path=customXml/item55.xml><?xml version="1.0" encoding="utf-8"?>
<p4ppTags>
  <Name>Text + Index</Name>
  <PpLayout>32</PpLayout>
  <Index>8</Index>
</p4ppTags>
</file>

<file path=customXml/item56.xml><?xml version="1.0" encoding="utf-8"?>
<p4ppTags>
  <Name>Two columns + Navigation</Name>
  <PpLayout>32</PpLayout>
  <Index>19</Index>
</p4ppTags>
</file>

<file path=customXml/item57.xml><?xml version="1.0" encoding="utf-8"?>
<p4ppTags>
  <Name>Free Content</Name>
  <PpLayout>11</PpLayout>
  <Index>9</Index>
</p4ppTags>
</file>

<file path=customXml/item58.xml><?xml version="1.0" encoding="utf-8"?>
<p4ppTags>
  <Name>One object (small) + Navigation</Name>
  <PpLayout>32</PpLayout>
  <Index>18</Index>
</p4ppTags>
</file>

<file path=customXml/item59.xml><?xml version="1.0" encoding="utf-8"?>
<p4ppTags>
  <Name>Two rows</Name>
  <PpLayout>32</PpLayout>
  <Index>13</Index>
</p4ppTags>
</file>

<file path=customXml/item6.xml><?xml version="1.0" encoding="utf-8"?>
<p4ppTags>
  <Name>One object (small) + Navigation</Name>
  <PpLayout>32</PpLayout>
  <Index>18</Index>
</p4ppTags>
</file>

<file path=customXml/item60.xml><?xml version="1.0" encoding="utf-8"?>
<p4ppTags>
  <Name>Text + Index</Name>
  <PpLayout>32</PpLayout>
  <Index>8</Index>
</p4ppTags>
</file>

<file path=customXml/item7.xml><?xml version="1.0" encoding="utf-8"?>
<p4ppTags>
  <Name>Three columns</Name>
  <PpLayout>32</PpLayout>
  <Index>14</Index>
</p4ppTags>
</file>

<file path=customXml/item8.xml><?xml version="1.0" encoding="utf-8"?>
<p4ppTags>
  <Name>Four objects</Name>
  <PpLayout>24</PpLayout>
  <Index>15</Index>
</p4ppTags>
</file>

<file path=customXml/item9.xml><?xml version="1.0" encoding="utf-8"?>
<p4ppTags>
  <Name>Free Content</Name>
  <PpLayout>11</PpLayout>
  <Index>9</Index>
</p4ppTags>
</file>

<file path=customXml/itemProps1.xml><?xml version="1.0" encoding="utf-8"?>
<ds:datastoreItem xmlns:ds="http://schemas.openxmlformats.org/officeDocument/2006/customXml" ds:itemID="{16E493A6-2960-4BB1-8F3E-B54FFCA45D25}">
  <ds:schemaRefs/>
</ds:datastoreItem>
</file>

<file path=customXml/itemProps10.xml><?xml version="1.0" encoding="utf-8"?>
<ds:datastoreItem xmlns:ds="http://schemas.openxmlformats.org/officeDocument/2006/customXml" ds:itemID="{C2BACC6C-55DA-4BE0-8A86-D285459D742E}">
  <ds:schemaRefs/>
</ds:datastoreItem>
</file>

<file path=customXml/itemProps11.xml><?xml version="1.0" encoding="utf-8"?>
<ds:datastoreItem xmlns:ds="http://schemas.openxmlformats.org/officeDocument/2006/customXml" ds:itemID="{33D314B5-F323-49FC-B850-DCC5C9E08D45}">
  <ds:schemaRefs/>
</ds:datastoreItem>
</file>

<file path=customXml/itemProps12.xml><?xml version="1.0" encoding="utf-8"?>
<ds:datastoreItem xmlns:ds="http://schemas.openxmlformats.org/officeDocument/2006/customXml" ds:itemID="{15CF3461-70D1-4B54-AFAB-DAFDA0A238CD}">
  <ds:schemaRefs/>
</ds:datastoreItem>
</file>

<file path=customXml/itemProps13.xml><?xml version="1.0" encoding="utf-8"?>
<ds:datastoreItem xmlns:ds="http://schemas.openxmlformats.org/officeDocument/2006/customXml" ds:itemID="{1618AA06-B22E-4D19-9680-0D7830426729}">
  <ds:schemaRefs/>
</ds:datastoreItem>
</file>

<file path=customXml/itemProps14.xml><?xml version="1.0" encoding="utf-8"?>
<ds:datastoreItem xmlns:ds="http://schemas.openxmlformats.org/officeDocument/2006/customXml" ds:itemID="{B27F640E-84DF-4F97-BC70-D045F1E6594F}">
  <ds:schemaRefs/>
</ds:datastoreItem>
</file>

<file path=customXml/itemProps15.xml><?xml version="1.0" encoding="utf-8"?>
<ds:datastoreItem xmlns:ds="http://schemas.openxmlformats.org/officeDocument/2006/customXml" ds:itemID="{FE916A16-ED3E-480E-9720-F35803BCB544}">
  <ds:schemaRefs/>
</ds:datastoreItem>
</file>

<file path=customXml/itemProps16.xml><?xml version="1.0" encoding="utf-8"?>
<ds:datastoreItem xmlns:ds="http://schemas.openxmlformats.org/officeDocument/2006/customXml" ds:itemID="{F029B43F-BA2C-43F8-9A6E-65B058BB12FD}">
  <ds:schemaRefs/>
</ds:datastoreItem>
</file>

<file path=customXml/itemProps17.xml><?xml version="1.0" encoding="utf-8"?>
<ds:datastoreItem xmlns:ds="http://schemas.openxmlformats.org/officeDocument/2006/customXml" ds:itemID="{619EFDD7-3F28-4482-ACB7-ADEEF007A829}">
  <ds:schemaRefs/>
</ds:datastoreItem>
</file>

<file path=customXml/itemProps18.xml><?xml version="1.0" encoding="utf-8"?>
<ds:datastoreItem xmlns:ds="http://schemas.openxmlformats.org/officeDocument/2006/customXml" ds:itemID="{A73868C5-8E89-481F-8298-C25D948F02BB}">
  <ds:schemaRefs/>
</ds:datastoreItem>
</file>

<file path=customXml/itemProps19.xml><?xml version="1.0" encoding="utf-8"?>
<ds:datastoreItem xmlns:ds="http://schemas.openxmlformats.org/officeDocument/2006/customXml" ds:itemID="{7247B802-2559-4B92-B5F8-D5E1D20FFC65}">
  <ds:schemaRefs/>
</ds:datastoreItem>
</file>

<file path=customXml/itemProps2.xml><?xml version="1.0" encoding="utf-8"?>
<ds:datastoreItem xmlns:ds="http://schemas.openxmlformats.org/officeDocument/2006/customXml" ds:itemID="{66D75C9C-A176-43F5-A994-51D0B335137B}">
  <ds:schemaRefs/>
</ds:datastoreItem>
</file>

<file path=customXml/itemProps20.xml><?xml version="1.0" encoding="utf-8"?>
<ds:datastoreItem xmlns:ds="http://schemas.openxmlformats.org/officeDocument/2006/customXml" ds:itemID="{7CC5F709-E74B-4E5F-A728-923D5062EBEF}">
  <ds:schemaRefs/>
</ds:datastoreItem>
</file>

<file path=customXml/itemProps21.xml><?xml version="1.0" encoding="utf-8"?>
<ds:datastoreItem xmlns:ds="http://schemas.openxmlformats.org/officeDocument/2006/customXml" ds:itemID="{EE8027A5-D39A-4429-8A59-5AED84492D45}">
  <ds:schemaRefs/>
</ds:datastoreItem>
</file>

<file path=customXml/itemProps22.xml><?xml version="1.0" encoding="utf-8"?>
<ds:datastoreItem xmlns:ds="http://schemas.openxmlformats.org/officeDocument/2006/customXml" ds:itemID="{E5E159D0-7563-4A46-9E72-E1749E84E5A2}">
  <ds:schemaRefs/>
</ds:datastoreItem>
</file>

<file path=customXml/itemProps23.xml><?xml version="1.0" encoding="utf-8"?>
<ds:datastoreItem xmlns:ds="http://schemas.openxmlformats.org/officeDocument/2006/customXml" ds:itemID="{07E409AF-BAFF-4B76-B7B2-A2CBA9B3B253}">
  <ds:schemaRefs/>
</ds:datastoreItem>
</file>

<file path=customXml/itemProps24.xml><?xml version="1.0" encoding="utf-8"?>
<ds:datastoreItem xmlns:ds="http://schemas.openxmlformats.org/officeDocument/2006/customXml" ds:itemID="{04FA2D3B-7277-4D2A-8C44-C7CA0618269A}">
  <ds:schemaRefs/>
</ds:datastoreItem>
</file>

<file path=customXml/itemProps25.xml><?xml version="1.0" encoding="utf-8"?>
<ds:datastoreItem xmlns:ds="http://schemas.openxmlformats.org/officeDocument/2006/customXml" ds:itemID="{FEE0DCB1-4DE9-4587-B331-EA61603D05DC}">
  <ds:schemaRefs/>
</ds:datastoreItem>
</file>

<file path=customXml/itemProps26.xml><?xml version="1.0" encoding="utf-8"?>
<ds:datastoreItem xmlns:ds="http://schemas.openxmlformats.org/officeDocument/2006/customXml" ds:itemID="{D9FE249F-833E-4CF0-BECB-552D01D7DC9E}">
  <ds:schemaRefs/>
</ds:datastoreItem>
</file>

<file path=customXml/itemProps27.xml><?xml version="1.0" encoding="utf-8"?>
<ds:datastoreItem xmlns:ds="http://schemas.openxmlformats.org/officeDocument/2006/customXml" ds:itemID="{FD6BDFAF-9B78-4146-BE98-09653D25F16A}">
  <ds:schemaRefs/>
</ds:datastoreItem>
</file>

<file path=customXml/itemProps28.xml><?xml version="1.0" encoding="utf-8"?>
<ds:datastoreItem xmlns:ds="http://schemas.openxmlformats.org/officeDocument/2006/customXml" ds:itemID="{AAA31ACC-FD7E-4E46-B173-8803211AA8B2}">
  <ds:schemaRefs/>
</ds:datastoreItem>
</file>

<file path=customXml/itemProps29.xml><?xml version="1.0" encoding="utf-8"?>
<ds:datastoreItem xmlns:ds="http://schemas.openxmlformats.org/officeDocument/2006/customXml" ds:itemID="{CA8895E9-32C8-4212-9CB2-A5D00BDE17A9}">
  <ds:schemaRefs/>
</ds:datastoreItem>
</file>

<file path=customXml/itemProps3.xml><?xml version="1.0" encoding="utf-8"?>
<ds:datastoreItem xmlns:ds="http://schemas.openxmlformats.org/officeDocument/2006/customXml" ds:itemID="{92F72BB1-4316-45DD-9674-80305BEBC799}">
  <ds:schemaRefs/>
</ds:datastoreItem>
</file>

<file path=customXml/itemProps30.xml><?xml version="1.0" encoding="utf-8"?>
<ds:datastoreItem xmlns:ds="http://schemas.openxmlformats.org/officeDocument/2006/customXml" ds:itemID="{80661B8B-A327-44F9-823B-4D9EE0B3EC78}">
  <ds:schemaRefs/>
</ds:datastoreItem>
</file>

<file path=customXml/itemProps31.xml><?xml version="1.0" encoding="utf-8"?>
<ds:datastoreItem xmlns:ds="http://schemas.openxmlformats.org/officeDocument/2006/customXml" ds:itemID="{372BE02A-CA92-4238-98BF-9B17E3B52145}">
  <ds:schemaRefs/>
</ds:datastoreItem>
</file>

<file path=customXml/itemProps32.xml><?xml version="1.0" encoding="utf-8"?>
<ds:datastoreItem xmlns:ds="http://schemas.openxmlformats.org/officeDocument/2006/customXml" ds:itemID="{CDF76075-9972-4528-B1C1-99E9AF17E626}">
  <ds:schemaRefs/>
</ds:datastoreItem>
</file>

<file path=customXml/itemProps33.xml><?xml version="1.0" encoding="utf-8"?>
<ds:datastoreItem xmlns:ds="http://schemas.openxmlformats.org/officeDocument/2006/customXml" ds:itemID="{EFBB0A16-6DC6-406F-83C7-F2CDE91F0CED}">
  <ds:schemaRefs/>
</ds:datastoreItem>
</file>

<file path=customXml/itemProps34.xml><?xml version="1.0" encoding="utf-8"?>
<ds:datastoreItem xmlns:ds="http://schemas.openxmlformats.org/officeDocument/2006/customXml" ds:itemID="{B395AF2F-4688-4634-93F5-AA009498116D}">
  <ds:schemaRefs/>
</ds:datastoreItem>
</file>

<file path=customXml/itemProps35.xml><?xml version="1.0" encoding="utf-8"?>
<ds:datastoreItem xmlns:ds="http://schemas.openxmlformats.org/officeDocument/2006/customXml" ds:itemID="{CB139961-9A2B-47A1-B845-5D1E706ACAB3}">
  <ds:schemaRefs/>
</ds:datastoreItem>
</file>

<file path=customXml/itemProps36.xml><?xml version="1.0" encoding="utf-8"?>
<ds:datastoreItem xmlns:ds="http://schemas.openxmlformats.org/officeDocument/2006/customXml" ds:itemID="{13F173F3-73D9-49E1-B0C9-601CF0EC9027}">
  <ds:schemaRefs/>
</ds:datastoreItem>
</file>

<file path=customXml/itemProps37.xml><?xml version="1.0" encoding="utf-8"?>
<ds:datastoreItem xmlns:ds="http://schemas.openxmlformats.org/officeDocument/2006/customXml" ds:itemID="{A511BDAB-D95F-46E7-B2D2-455F06CAD52F}">
  <ds:schemaRefs/>
</ds:datastoreItem>
</file>

<file path=customXml/itemProps38.xml><?xml version="1.0" encoding="utf-8"?>
<ds:datastoreItem xmlns:ds="http://schemas.openxmlformats.org/officeDocument/2006/customXml" ds:itemID="{DD233BA7-18DB-483C-BBB1-3CEEAE9E5226}">
  <ds:schemaRefs/>
</ds:datastoreItem>
</file>

<file path=customXml/itemProps39.xml><?xml version="1.0" encoding="utf-8"?>
<ds:datastoreItem xmlns:ds="http://schemas.openxmlformats.org/officeDocument/2006/customXml" ds:itemID="{365F68DB-360A-4A11-AD9B-EC8C4ABF32B3}">
  <ds:schemaRefs/>
</ds:datastoreItem>
</file>

<file path=customXml/itemProps4.xml><?xml version="1.0" encoding="utf-8"?>
<ds:datastoreItem xmlns:ds="http://schemas.openxmlformats.org/officeDocument/2006/customXml" ds:itemID="{D7BABA95-BFFE-422B-8591-3271669EEA88}">
  <ds:schemaRefs/>
</ds:datastoreItem>
</file>

<file path=customXml/itemProps40.xml><?xml version="1.0" encoding="utf-8"?>
<ds:datastoreItem xmlns:ds="http://schemas.openxmlformats.org/officeDocument/2006/customXml" ds:itemID="{6C79E4F8-DCFB-483C-880A-AEEC6AAFC838}">
  <ds:schemaRefs/>
</ds:datastoreItem>
</file>

<file path=customXml/itemProps41.xml><?xml version="1.0" encoding="utf-8"?>
<ds:datastoreItem xmlns:ds="http://schemas.openxmlformats.org/officeDocument/2006/customXml" ds:itemID="{F47805D8-04FE-4F6A-ABDD-6A2BEC0553AD}">
  <ds:schemaRefs/>
</ds:datastoreItem>
</file>

<file path=customXml/itemProps42.xml><?xml version="1.0" encoding="utf-8"?>
<ds:datastoreItem xmlns:ds="http://schemas.openxmlformats.org/officeDocument/2006/customXml" ds:itemID="{0033579A-7974-4448-8DBE-D3669312C5D0}">
  <ds:schemaRefs/>
</ds:datastoreItem>
</file>

<file path=customXml/itemProps43.xml><?xml version="1.0" encoding="utf-8"?>
<ds:datastoreItem xmlns:ds="http://schemas.openxmlformats.org/officeDocument/2006/customXml" ds:itemID="{7AC56715-1DAF-49BA-B5B1-FBA58714409E}">
  <ds:schemaRefs/>
</ds:datastoreItem>
</file>

<file path=customXml/itemProps44.xml><?xml version="1.0" encoding="utf-8"?>
<ds:datastoreItem xmlns:ds="http://schemas.openxmlformats.org/officeDocument/2006/customXml" ds:itemID="{D07BE16F-B34D-43EC-B67F-C104DB95A479}">
  <ds:schemaRefs/>
</ds:datastoreItem>
</file>

<file path=customXml/itemProps45.xml><?xml version="1.0" encoding="utf-8"?>
<ds:datastoreItem xmlns:ds="http://schemas.openxmlformats.org/officeDocument/2006/customXml" ds:itemID="{1666F4C2-68F5-4840-A44A-1A646C0925A1}">
  <ds:schemaRefs/>
</ds:datastoreItem>
</file>

<file path=customXml/itemProps46.xml><?xml version="1.0" encoding="utf-8"?>
<ds:datastoreItem xmlns:ds="http://schemas.openxmlformats.org/officeDocument/2006/customXml" ds:itemID="{7EC49FE9-E698-4004-B061-E2A57014792F}">
  <ds:schemaRefs/>
</ds:datastoreItem>
</file>

<file path=customXml/itemProps47.xml><?xml version="1.0" encoding="utf-8"?>
<ds:datastoreItem xmlns:ds="http://schemas.openxmlformats.org/officeDocument/2006/customXml" ds:itemID="{F4275919-1E67-4770-83A6-8FEDD12B8853}">
  <ds:schemaRefs/>
</ds:datastoreItem>
</file>

<file path=customXml/itemProps48.xml><?xml version="1.0" encoding="utf-8"?>
<ds:datastoreItem xmlns:ds="http://schemas.openxmlformats.org/officeDocument/2006/customXml" ds:itemID="{AC6B50EC-7DB1-40B6-863E-E3323CE2097D}">
  <ds:schemaRefs/>
</ds:datastoreItem>
</file>

<file path=customXml/itemProps49.xml><?xml version="1.0" encoding="utf-8"?>
<ds:datastoreItem xmlns:ds="http://schemas.openxmlformats.org/officeDocument/2006/customXml" ds:itemID="{ACFE1829-CC9F-4655-883D-1F383EC2137D}">
  <ds:schemaRefs/>
</ds:datastoreItem>
</file>

<file path=customXml/itemProps5.xml><?xml version="1.0" encoding="utf-8"?>
<ds:datastoreItem xmlns:ds="http://schemas.openxmlformats.org/officeDocument/2006/customXml" ds:itemID="{DF00DF0A-C61F-4CA7-B565-96AD09A10B86}">
  <ds:schemaRefs/>
</ds:datastoreItem>
</file>

<file path=customXml/itemProps50.xml><?xml version="1.0" encoding="utf-8"?>
<ds:datastoreItem xmlns:ds="http://schemas.openxmlformats.org/officeDocument/2006/customXml" ds:itemID="{85D77EE6-52B7-48BE-9EDB-748F1EBB53DE}">
  <ds:schemaRefs/>
</ds:datastoreItem>
</file>

<file path=customXml/itemProps51.xml><?xml version="1.0" encoding="utf-8"?>
<ds:datastoreItem xmlns:ds="http://schemas.openxmlformats.org/officeDocument/2006/customXml" ds:itemID="{BD475377-ADB0-4F03-BA0F-44412BEC14C3}">
  <ds:schemaRefs/>
</ds:datastoreItem>
</file>

<file path=customXml/itemProps52.xml><?xml version="1.0" encoding="utf-8"?>
<ds:datastoreItem xmlns:ds="http://schemas.openxmlformats.org/officeDocument/2006/customXml" ds:itemID="{66BC461C-FBCA-46E8-A224-AB30249CDF82}">
  <ds:schemaRefs/>
</ds:datastoreItem>
</file>

<file path=customXml/itemProps53.xml><?xml version="1.0" encoding="utf-8"?>
<ds:datastoreItem xmlns:ds="http://schemas.openxmlformats.org/officeDocument/2006/customXml" ds:itemID="{4D904CDA-96F5-4D20-9029-D6BC92371A3C}">
  <ds:schemaRefs/>
</ds:datastoreItem>
</file>

<file path=customXml/itemProps54.xml><?xml version="1.0" encoding="utf-8"?>
<ds:datastoreItem xmlns:ds="http://schemas.openxmlformats.org/officeDocument/2006/customXml" ds:itemID="{EAB520BC-C6EC-457E-8AB5-55DB67C86858}">
  <ds:schemaRefs/>
</ds:datastoreItem>
</file>

<file path=customXml/itemProps55.xml><?xml version="1.0" encoding="utf-8"?>
<ds:datastoreItem xmlns:ds="http://schemas.openxmlformats.org/officeDocument/2006/customXml" ds:itemID="{7E35FEDB-1F0E-4D67-A313-4AC59C26FF29}">
  <ds:schemaRefs/>
</ds:datastoreItem>
</file>

<file path=customXml/itemProps56.xml><?xml version="1.0" encoding="utf-8"?>
<ds:datastoreItem xmlns:ds="http://schemas.openxmlformats.org/officeDocument/2006/customXml" ds:itemID="{0EDD2633-AA03-45B0-9E92-40F1271D8B80}">
  <ds:schemaRefs/>
</ds:datastoreItem>
</file>

<file path=customXml/itemProps57.xml><?xml version="1.0" encoding="utf-8"?>
<ds:datastoreItem xmlns:ds="http://schemas.openxmlformats.org/officeDocument/2006/customXml" ds:itemID="{D8097D0C-BE3E-4AEC-9593-65CFCCB19297}">
  <ds:schemaRefs/>
</ds:datastoreItem>
</file>

<file path=customXml/itemProps58.xml><?xml version="1.0" encoding="utf-8"?>
<ds:datastoreItem xmlns:ds="http://schemas.openxmlformats.org/officeDocument/2006/customXml" ds:itemID="{53076418-1C0D-4160-AE97-7B23902E6677}">
  <ds:schemaRefs/>
</ds:datastoreItem>
</file>

<file path=customXml/itemProps59.xml><?xml version="1.0" encoding="utf-8"?>
<ds:datastoreItem xmlns:ds="http://schemas.openxmlformats.org/officeDocument/2006/customXml" ds:itemID="{38AB8DE4-FD9B-4166-BEC3-3F1753596133}">
  <ds:schemaRefs/>
</ds:datastoreItem>
</file>

<file path=customXml/itemProps6.xml><?xml version="1.0" encoding="utf-8"?>
<ds:datastoreItem xmlns:ds="http://schemas.openxmlformats.org/officeDocument/2006/customXml" ds:itemID="{D7D36EDE-66D0-4831-A90F-613B5F30B811}">
  <ds:schemaRefs/>
</ds:datastoreItem>
</file>

<file path=customXml/itemProps60.xml><?xml version="1.0" encoding="utf-8"?>
<ds:datastoreItem xmlns:ds="http://schemas.openxmlformats.org/officeDocument/2006/customXml" ds:itemID="{166A4602-AAB1-4400-A10B-B7424A929A14}">
  <ds:schemaRefs/>
</ds:datastoreItem>
</file>

<file path=customXml/itemProps7.xml><?xml version="1.0" encoding="utf-8"?>
<ds:datastoreItem xmlns:ds="http://schemas.openxmlformats.org/officeDocument/2006/customXml" ds:itemID="{8F1E3AD4-D5DF-4274-B76C-DF64DE66496F}">
  <ds:schemaRefs/>
</ds:datastoreItem>
</file>

<file path=customXml/itemProps8.xml><?xml version="1.0" encoding="utf-8"?>
<ds:datastoreItem xmlns:ds="http://schemas.openxmlformats.org/officeDocument/2006/customXml" ds:itemID="{1581BFFB-B4CE-47A8-BE77-DC1339B1E5A7}">
  <ds:schemaRefs/>
</ds:datastoreItem>
</file>

<file path=customXml/itemProps9.xml><?xml version="1.0" encoding="utf-8"?>
<ds:datastoreItem xmlns:ds="http://schemas.openxmlformats.org/officeDocument/2006/customXml" ds:itemID="{F14A46B3-8224-473F-A5A3-B51702D03DD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Office PowerPoint</Application>
  <PresentationFormat>Breitbild</PresentationFormat>
  <Paragraphs>323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Dateisysteme, Betriebssysteminstallation, Registry,  Systemeinstellungen</vt:lpstr>
      <vt:lpstr>Inhaltsverzeichnis </vt:lpstr>
      <vt:lpstr>Inhaltsverzeichnis </vt:lpstr>
      <vt:lpstr>Dateisysteme</vt:lpstr>
      <vt:lpstr>Dateisysteme – Allgemein </vt:lpstr>
      <vt:lpstr>FAT16 / FAT32</vt:lpstr>
      <vt:lpstr>FAT16 / FAT32</vt:lpstr>
      <vt:lpstr>FAT16 / FAT32</vt:lpstr>
      <vt:lpstr>FAT16 / FAT32</vt:lpstr>
      <vt:lpstr>FAT16 / FAT32</vt:lpstr>
      <vt:lpstr>NTFS</vt:lpstr>
      <vt:lpstr>NTFS</vt:lpstr>
      <vt:lpstr>Weitere Dateisysteme</vt:lpstr>
      <vt:lpstr>Betriebssysteminstallation</vt:lpstr>
      <vt:lpstr>Betriebssysteminstallation</vt:lpstr>
      <vt:lpstr>Betriebssysteminstallation</vt:lpstr>
      <vt:lpstr>Betriebssysteminstallation</vt:lpstr>
      <vt:lpstr>Betriebssysteminstallation</vt:lpstr>
      <vt:lpstr>Betriebssysteminstallation</vt:lpstr>
      <vt:lpstr>Registry</vt:lpstr>
      <vt:lpstr>Allgemeines</vt:lpstr>
      <vt:lpstr>Registry Einträge</vt:lpstr>
      <vt:lpstr>Registry Datentypen</vt:lpstr>
      <vt:lpstr>HKEY_CLASSES_ROOT</vt:lpstr>
      <vt:lpstr>HKEY_CURRENT_USER</vt:lpstr>
      <vt:lpstr>HKEY_LOCAL_MACHINE</vt:lpstr>
      <vt:lpstr>HKEY_USERS</vt:lpstr>
      <vt:lpstr>HKEY_CURRENT_CONFIG</vt:lpstr>
      <vt:lpstr>HKEY_PERFORMANCE_DATA</vt:lpstr>
      <vt:lpstr>CLSID (Class Identifier)</vt:lpstr>
      <vt:lpstr>Defragmentierung</vt:lpstr>
      <vt:lpstr>Systemeinstellungen</vt:lpstr>
      <vt:lpstr>Task Manager</vt:lpstr>
      <vt:lpstr>Systemsteuerung</vt:lpstr>
      <vt:lpstr>Abgesicherter Modus</vt:lpstr>
      <vt:lpstr>Gerätemanager</vt:lpstr>
      <vt:lpstr>IRQ (Interrupt Request)</vt:lpstr>
      <vt:lpstr>DMA (Direct Memory Access)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Erkan Garan</cp:lastModifiedBy>
  <cp:revision>170</cp:revision>
  <dcterms:created xsi:type="dcterms:W3CDTF">2020-09-28T05:44:20Z</dcterms:created>
  <dcterms:modified xsi:type="dcterms:W3CDTF">2020-10-06T06:51:42Z</dcterms:modified>
</cp:coreProperties>
</file>